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rundschrift" pitchFamily="2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/>
    <p:restoredTop sz="94730"/>
  </p:normalViewPr>
  <p:slideViewPr>
    <p:cSldViewPr snapToGrid="0">
      <p:cViewPr varScale="1">
        <p:scale>
          <a:sx n="125" d="100"/>
          <a:sy n="125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7113-D0F8-C745-8FF7-671FB9D79237}" type="datetimeFigureOut">
              <a:rPr lang="de-DE" smtClean="0"/>
              <a:t>11.02.23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14F8-FC51-4092-34D5-B1ADA556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Blitzlesen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D5CB6F-9C3B-4769-3D8A-9430FEE94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Wörter mit K</a:t>
            </a:r>
          </a:p>
          <a:p>
            <a:r>
              <a:rPr lang="de-DE" dirty="0"/>
              <a:t>Max 10 Punkte</a:t>
            </a:r>
          </a:p>
        </p:txBody>
      </p:sp>
      <p:pic>
        <p:nvPicPr>
          <p:cNvPr id="5" name="Grafik 4" descr="Blitz Silhouette">
            <a:extLst>
              <a:ext uri="{FF2B5EF4-FFF2-40B4-BE49-F238E27FC236}">
                <a16:creationId xmlns:a16="http://schemas.microsoft.com/office/drawing/2014/main" id="{C97C26C7-20B1-6772-88BB-8D796AE5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0461">
            <a:off x="5649448" y="2522182"/>
            <a:ext cx="914400" cy="197556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382114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53" y="670491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60C8DE-91E2-8691-5DD9-7876D9F0C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13" y="2133226"/>
            <a:ext cx="1409700" cy="1028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7" y="3646283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0166" y="1335559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350621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Kerze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350621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Kleid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60C8DE-91E2-8691-5DD9-7876D9F0C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Kuh</a:t>
            </a:r>
          </a:p>
        </p:txBody>
      </p:sp>
    </p:spTree>
    <p:extLst>
      <p:ext uri="{BB962C8B-B14F-4D97-AF65-F5344CB8AC3E}">
        <p14:creationId xmlns:p14="http://schemas.microsoft.com/office/powerpoint/2010/main" val="340270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60C8DE-91E2-8691-5DD9-7876D9F0C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Kamm</a:t>
            </a:r>
          </a:p>
        </p:txBody>
      </p:sp>
    </p:spTree>
    <p:extLst>
      <p:ext uri="{BB962C8B-B14F-4D97-AF65-F5344CB8AC3E}">
        <p14:creationId xmlns:p14="http://schemas.microsoft.com/office/powerpoint/2010/main" val="188873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Krone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Kaktus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2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Kamel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246586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Kiwi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350621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Katze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0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09A377-6105-1298-E8EA-2D5A2BAA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25016"/>
            <a:ext cx="1739900" cy="142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4803DC-EDE3-87D2-E4F0-362069FC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3" y="713393"/>
            <a:ext cx="1323340" cy="903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4063-1FCA-5A14-B6AE-72A1DFF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48" y="392987"/>
            <a:ext cx="1522292" cy="1232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B1730A-D32D-1029-6467-D2F2E8E1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98" y="3124896"/>
            <a:ext cx="1273447" cy="1528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E44DC-9376-0019-3A87-CC13630A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7" y="3689185"/>
            <a:ext cx="1292767" cy="15082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5FC68D-262C-2F3E-D2B0-A823C98B9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94" y="4935979"/>
            <a:ext cx="903412" cy="15399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C3EA09-CAF2-D655-216F-AC27B443C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990" y="5350621"/>
            <a:ext cx="1840017" cy="10823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F63903-3CAD-4870-A2A2-040CC79AD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66" y="1378461"/>
            <a:ext cx="1570284" cy="10871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C2A857-A5A0-04A3-C6CE-3D74F790F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11" y="4967890"/>
            <a:ext cx="1130997" cy="1507996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Klingel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C3D593-3C2A-4086-59FD-0C3F4702E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13" y="2176128"/>
            <a:ext cx="1409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</Words>
  <Application>Microsoft Macintosh PowerPoint</Application>
  <PresentationFormat>Bildschirmpräsentation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Arial</vt:lpstr>
      <vt:lpstr>Grundschrift</vt:lpstr>
      <vt:lpstr>Office</vt:lpstr>
      <vt:lpstr>Blitzlesen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Blitzlesen</dc:title>
  <dc:creator>Anna van der Meulen</dc:creator>
  <cp:lastModifiedBy>Anna van der Meulen</cp:lastModifiedBy>
  <cp:revision>17</cp:revision>
  <dcterms:created xsi:type="dcterms:W3CDTF">2023-02-10T17:22:41Z</dcterms:created>
  <dcterms:modified xsi:type="dcterms:W3CDTF">2023-02-11T09:57:17Z</dcterms:modified>
</cp:coreProperties>
</file>