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rundschrift" pitchFamily="2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/>
    <p:restoredTop sz="94730"/>
  </p:normalViewPr>
  <p:slideViewPr>
    <p:cSldViewPr snapToGrid="0">
      <p:cViewPr varScale="1">
        <p:scale>
          <a:sx n="125" d="100"/>
          <a:sy n="125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0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9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1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9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8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10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C14F8-FC51-4092-34D5-B1ADA556F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Blitzlesen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D5CB6F-9C3B-4769-3D8A-9430FEE94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Wörter mit Z</a:t>
            </a:r>
          </a:p>
          <a:p>
            <a:r>
              <a:rPr lang="de-DE" dirty="0"/>
              <a:t>Max 10 Punkte</a:t>
            </a:r>
          </a:p>
        </p:txBody>
      </p:sp>
      <p:pic>
        <p:nvPicPr>
          <p:cNvPr id="5" name="Grafik 4" descr="Blitz Silhouette">
            <a:extLst>
              <a:ext uri="{FF2B5EF4-FFF2-40B4-BE49-F238E27FC236}">
                <a16:creationId xmlns:a16="http://schemas.microsoft.com/office/drawing/2014/main" id="{C97C26C7-20B1-6772-88BB-8D796AE5A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30461">
            <a:off x="5649448" y="2522182"/>
            <a:ext cx="914400" cy="197556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C0E98FC-676C-3AB7-A614-0C56FABF1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748" y="5183663"/>
            <a:ext cx="955039" cy="11892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13515C5-956B-35DF-836D-835B6AA09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017" y="596900"/>
            <a:ext cx="1346200" cy="1016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83838F2-CCC5-6850-C235-DE71B22E7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35786" y="5005387"/>
            <a:ext cx="1494790" cy="14605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4B76CD6-5AF4-5C43-9878-9A1CC56F7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50" y="3969255"/>
            <a:ext cx="955040" cy="10836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F7A6CB7-9235-EF19-BA59-F60117353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50" y="547688"/>
            <a:ext cx="1388572" cy="9652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F146D74-D9E2-5730-2E3D-EB50316DF6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0820" y="5052858"/>
            <a:ext cx="1231900" cy="145090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A27FB976-B52A-0774-0F15-E3F0C4300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134" y="2537618"/>
            <a:ext cx="1404688" cy="74136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A7702E0-3B29-92FC-C105-ACE89CABF4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2108" y="623888"/>
            <a:ext cx="1587500" cy="889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6C5AA757-0E14-D4EC-1D2E-84AE52268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5550" y="2908300"/>
            <a:ext cx="812800" cy="1524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83C3667-8800-D1D7-B573-CA4E0955C3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3650" y="547688"/>
            <a:ext cx="774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944386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Zebra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225021-ECC0-F5D8-A5AA-47043E51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48" y="5183663"/>
            <a:ext cx="955039" cy="11892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509C89-643A-BF95-0A99-1BB0757A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17" y="596900"/>
            <a:ext cx="1346200" cy="10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539030F-E83F-EEE0-4B93-066B6509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5786" y="5005387"/>
            <a:ext cx="1494790" cy="146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AE94E18-D4D2-B13D-E4A2-CB6F3519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969255"/>
            <a:ext cx="955040" cy="10836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1EBFEB-E139-6311-7543-FEA28714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547688"/>
            <a:ext cx="1388572" cy="965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529E39-0F3B-A11D-BF76-94D7A1A5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820" y="5052858"/>
            <a:ext cx="1231900" cy="145090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408E802-D200-6324-F8EB-B6442D92D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34" y="2537618"/>
            <a:ext cx="1404688" cy="7413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000181B-5F4C-42D9-36B5-49FFEE6B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08" y="623888"/>
            <a:ext cx="1587500" cy="889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A5583B5-B2C1-C4D9-4AEB-EAB9AF460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550" y="2928620"/>
            <a:ext cx="812800" cy="152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2F1BE2A-8736-8BC2-C9F1-7D5F23EDF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3650" y="547688"/>
            <a:ext cx="774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507600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Zwiebel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225021-ECC0-F5D8-A5AA-47043E51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48" y="5183663"/>
            <a:ext cx="955039" cy="11892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509C89-643A-BF95-0A99-1BB0757A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17" y="596900"/>
            <a:ext cx="1346200" cy="10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539030F-E83F-EEE0-4B93-066B6509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5786" y="5005387"/>
            <a:ext cx="1494790" cy="146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AE94E18-D4D2-B13D-E4A2-CB6F3519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969255"/>
            <a:ext cx="955040" cy="10836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1EBFEB-E139-6311-7543-FEA28714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547688"/>
            <a:ext cx="1388572" cy="965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529E39-0F3B-A11D-BF76-94D7A1A5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820" y="5052858"/>
            <a:ext cx="1231900" cy="145090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408E802-D200-6324-F8EB-B6442D92D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34" y="2537618"/>
            <a:ext cx="1404688" cy="7413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000181B-5F4C-42D9-36B5-49FFEE6B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08" y="623888"/>
            <a:ext cx="1587500" cy="889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A5583B5-B2C1-C4D9-4AEB-EAB9AF460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550" y="2928620"/>
            <a:ext cx="812800" cy="152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2F1BE2A-8736-8BC2-C9F1-7D5F23EDF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3650" y="547688"/>
            <a:ext cx="774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2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Zaun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225021-ECC0-F5D8-A5AA-47043E51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48" y="5183663"/>
            <a:ext cx="955039" cy="11892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509C89-643A-BF95-0A99-1BB0757A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17" y="596900"/>
            <a:ext cx="1346200" cy="10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539030F-E83F-EEE0-4B93-066B6509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5786" y="5005387"/>
            <a:ext cx="1494790" cy="146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AE94E18-D4D2-B13D-E4A2-CB6F3519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969255"/>
            <a:ext cx="955040" cy="10836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1EBFEB-E139-6311-7543-FEA28714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547688"/>
            <a:ext cx="1388572" cy="965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529E39-0F3B-A11D-BF76-94D7A1A5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820" y="5052858"/>
            <a:ext cx="1231900" cy="145090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408E802-D200-6324-F8EB-B6442D92D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34" y="2537618"/>
            <a:ext cx="1404688" cy="7413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000181B-5F4C-42D9-36B5-49FFEE6B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08" y="623888"/>
            <a:ext cx="1587500" cy="889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A5583B5-B2C1-C4D9-4AEB-EAB9AF460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550" y="2908300"/>
            <a:ext cx="812800" cy="152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2F1BE2A-8736-8BC2-C9F1-7D5F23EDF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3650" y="547688"/>
            <a:ext cx="774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Zahn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225021-ECC0-F5D8-A5AA-47043E51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48" y="5183663"/>
            <a:ext cx="955039" cy="11892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509C89-643A-BF95-0A99-1BB0757A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17" y="596900"/>
            <a:ext cx="1346200" cy="10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539030F-E83F-EEE0-4B93-066B6509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5786" y="5005387"/>
            <a:ext cx="1494790" cy="146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AE94E18-D4D2-B13D-E4A2-CB6F3519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969255"/>
            <a:ext cx="955040" cy="10836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1EBFEB-E139-6311-7543-FEA28714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547688"/>
            <a:ext cx="1388572" cy="965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529E39-0F3B-A11D-BF76-94D7A1A5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820" y="5052858"/>
            <a:ext cx="1231900" cy="145090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408E802-D200-6324-F8EB-B6442D92D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34" y="2537618"/>
            <a:ext cx="1404688" cy="7413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000181B-5F4C-42D9-36B5-49FFEE6B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08" y="623888"/>
            <a:ext cx="1587500" cy="889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A5583B5-B2C1-C4D9-4AEB-EAB9AF460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550" y="2908300"/>
            <a:ext cx="812800" cy="152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2F1BE2A-8736-8BC2-C9F1-7D5F23EDF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3650" y="547688"/>
            <a:ext cx="774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0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944386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Zitrone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225021-ECC0-F5D8-A5AA-47043E51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48" y="5183663"/>
            <a:ext cx="955039" cy="11892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509C89-643A-BF95-0A99-1BB0757A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17" y="596900"/>
            <a:ext cx="1346200" cy="10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539030F-E83F-EEE0-4B93-066B6509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5786" y="5005387"/>
            <a:ext cx="1494790" cy="146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AE94E18-D4D2-B13D-E4A2-CB6F3519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969255"/>
            <a:ext cx="955040" cy="10836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1EBFEB-E139-6311-7543-FEA28714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547688"/>
            <a:ext cx="1388572" cy="965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529E39-0F3B-A11D-BF76-94D7A1A5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820" y="5052858"/>
            <a:ext cx="1231900" cy="145090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408E802-D200-6324-F8EB-B6442D92D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34" y="2537618"/>
            <a:ext cx="1404688" cy="7413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000181B-5F4C-42D9-36B5-49FFEE6B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08" y="623888"/>
            <a:ext cx="1587500" cy="889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A5583B5-B2C1-C4D9-4AEB-EAB9AF460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550" y="2908300"/>
            <a:ext cx="812800" cy="152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2F1BE2A-8736-8BC2-C9F1-7D5F23EDF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3650" y="547688"/>
            <a:ext cx="774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944386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Zehn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225021-ECC0-F5D8-A5AA-47043E51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48" y="5183663"/>
            <a:ext cx="955039" cy="11892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509C89-643A-BF95-0A99-1BB0757A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17" y="596900"/>
            <a:ext cx="1346200" cy="10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539030F-E83F-EEE0-4B93-066B6509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5786" y="5005387"/>
            <a:ext cx="1494790" cy="146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AE94E18-D4D2-B13D-E4A2-CB6F3519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969255"/>
            <a:ext cx="955040" cy="10836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1EBFEB-E139-6311-7543-FEA28714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547688"/>
            <a:ext cx="1388572" cy="965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529E39-0F3B-A11D-BF76-94D7A1A5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820" y="5052858"/>
            <a:ext cx="1231900" cy="145090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408E802-D200-6324-F8EB-B6442D92D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34" y="2537618"/>
            <a:ext cx="1404688" cy="7413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000181B-5F4C-42D9-36B5-49FFEE6B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08" y="623888"/>
            <a:ext cx="1587500" cy="889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A5583B5-B2C1-C4D9-4AEB-EAB9AF460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550" y="2908300"/>
            <a:ext cx="812800" cy="152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2F1BE2A-8736-8BC2-C9F1-7D5F23EDF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3650" y="547688"/>
            <a:ext cx="774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1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944386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Zwerg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225021-ECC0-F5D8-A5AA-47043E51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48" y="5183663"/>
            <a:ext cx="955039" cy="11892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509C89-643A-BF95-0A99-1BB0757A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17" y="596900"/>
            <a:ext cx="1346200" cy="10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539030F-E83F-EEE0-4B93-066B6509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5786" y="5005387"/>
            <a:ext cx="1494790" cy="146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AE94E18-D4D2-B13D-E4A2-CB6F3519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969255"/>
            <a:ext cx="955040" cy="10836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1EBFEB-E139-6311-7543-FEA28714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547688"/>
            <a:ext cx="1388572" cy="965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529E39-0F3B-A11D-BF76-94D7A1A5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820" y="5052858"/>
            <a:ext cx="1231900" cy="145090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408E802-D200-6324-F8EB-B6442D92D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34" y="2537618"/>
            <a:ext cx="1404688" cy="7413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000181B-5F4C-42D9-36B5-49FFEE6B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08" y="623888"/>
            <a:ext cx="1587500" cy="889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A5583B5-B2C1-C4D9-4AEB-EAB9AF460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550" y="2928620"/>
            <a:ext cx="812800" cy="152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2F1BE2A-8736-8BC2-C9F1-7D5F23EDF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3650" y="547688"/>
            <a:ext cx="774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944386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Zelt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225021-ECC0-F5D8-A5AA-47043E51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48" y="5183663"/>
            <a:ext cx="955039" cy="11892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509C89-643A-BF95-0A99-1BB0757A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17" y="596900"/>
            <a:ext cx="1346200" cy="10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539030F-E83F-EEE0-4B93-066B6509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5786" y="5005387"/>
            <a:ext cx="1494790" cy="146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AE94E18-D4D2-B13D-E4A2-CB6F3519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969255"/>
            <a:ext cx="955040" cy="10836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1EBFEB-E139-6311-7543-FEA28714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547688"/>
            <a:ext cx="1388572" cy="965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529E39-0F3B-A11D-BF76-94D7A1A5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820" y="5052858"/>
            <a:ext cx="1231900" cy="145090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408E802-D200-6324-F8EB-B6442D92D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34" y="2537618"/>
            <a:ext cx="1404688" cy="7413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000181B-5F4C-42D9-36B5-49FFEE6B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08" y="623888"/>
            <a:ext cx="1587500" cy="889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A5583B5-B2C1-C4D9-4AEB-EAB9AF460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550" y="2928620"/>
            <a:ext cx="812800" cy="152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2F1BE2A-8736-8BC2-C9F1-7D5F23EDF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3650" y="547688"/>
            <a:ext cx="774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7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944386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Ziege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225021-ECC0-F5D8-A5AA-47043E51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48" y="5183663"/>
            <a:ext cx="955039" cy="11892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509C89-643A-BF95-0A99-1BB0757A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17" y="596900"/>
            <a:ext cx="1346200" cy="10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539030F-E83F-EEE0-4B93-066B6509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5786" y="5005387"/>
            <a:ext cx="1494790" cy="146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AE94E18-D4D2-B13D-E4A2-CB6F3519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969255"/>
            <a:ext cx="955040" cy="10836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1EBFEB-E139-6311-7543-FEA28714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547688"/>
            <a:ext cx="1388572" cy="965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529E39-0F3B-A11D-BF76-94D7A1A5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820" y="5052858"/>
            <a:ext cx="1231900" cy="145090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408E802-D200-6324-F8EB-B6442D92D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34" y="2537618"/>
            <a:ext cx="1404688" cy="7413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000181B-5F4C-42D9-36B5-49FFEE6B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08" y="623888"/>
            <a:ext cx="1587500" cy="889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A5583B5-B2C1-C4D9-4AEB-EAB9AF460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550" y="2928620"/>
            <a:ext cx="812800" cy="152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2F1BE2A-8736-8BC2-C9F1-7D5F23EDF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3650" y="547688"/>
            <a:ext cx="774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3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944386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Zunge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225021-ECC0-F5D8-A5AA-47043E51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48" y="5183663"/>
            <a:ext cx="955039" cy="11892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509C89-643A-BF95-0A99-1BB0757A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17" y="596900"/>
            <a:ext cx="1346200" cy="10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539030F-E83F-EEE0-4B93-066B6509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5786" y="5005387"/>
            <a:ext cx="1494790" cy="146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AE94E18-D4D2-B13D-E4A2-CB6F3519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969255"/>
            <a:ext cx="955040" cy="10836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1EBFEB-E139-6311-7543-FEA28714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547688"/>
            <a:ext cx="1388572" cy="965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529E39-0F3B-A11D-BF76-94D7A1A5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820" y="5052858"/>
            <a:ext cx="1231900" cy="145090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408E802-D200-6324-F8EB-B6442D92D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34" y="2537618"/>
            <a:ext cx="1404688" cy="7413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000181B-5F4C-42D9-36B5-49FFEE6B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08" y="623888"/>
            <a:ext cx="1587500" cy="889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A5583B5-B2C1-C4D9-4AEB-EAB9AF460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550" y="2928620"/>
            <a:ext cx="812800" cy="152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2F1BE2A-8736-8BC2-C9F1-7D5F23EDF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3650" y="547688"/>
            <a:ext cx="774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2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</Words>
  <Application>Microsoft Macintosh PowerPoint</Application>
  <PresentationFormat>Bildschirmpräsentation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Arial</vt:lpstr>
      <vt:lpstr>Grundschrift</vt:lpstr>
      <vt:lpstr>Office</vt:lpstr>
      <vt:lpstr>Blitzlesen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Blitzlesen</dc:title>
  <dc:creator>Anna van der Meulen</dc:creator>
  <cp:lastModifiedBy>Anna van der Meulen</cp:lastModifiedBy>
  <cp:revision>21</cp:revision>
  <dcterms:created xsi:type="dcterms:W3CDTF">2023-02-10T17:22:41Z</dcterms:created>
  <dcterms:modified xsi:type="dcterms:W3CDTF">2023-02-11T10:35:54Z</dcterms:modified>
</cp:coreProperties>
</file>