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6327"/>
  </p:normalViewPr>
  <p:slideViewPr>
    <p:cSldViewPr snapToGrid="0">
      <p:cViewPr varScale="1">
        <p:scale>
          <a:sx n="89" d="100"/>
          <a:sy n="89" d="100"/>
        </p:scale>
        <p:origin x="346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883F7-EB5E-624F-B723-6995C43B11CD}" type="datetimeFigureOut">
              <a:rPr lang="de-DE" smtClean="0"/>
              <a:t>03.02.23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E8FEB-FBC5-7F48-B941-358BF36FDD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1246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883F7-EB5E-624F-B723-6995C43B11CD}" type="datetimeFigureOut">
              <a:rPr lang="de-DE" smtClean="0"/>
              <a:t>03.02.23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E8FEB-FBC5-7F48-B941-358BF36FDD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1435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883F7-EB5E-624F-B723-6995C43B11CD}" type="datetimeFigureOut">
              <a:rPr lang="de-DE" smtClean="0"/>
              <a:t>03.02.23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E8FEB-FBC5-7F48-B941-358BF36FDD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2941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883F7-EB5E-624F-B723-6995C43B11CD}" type="datetimeFigureOut">
              <a:rPr lang="de-DE" smtClean="0"/>
              <a:t>03.02.23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E8FEB-FBC5-7F48-B941-358BF36FDD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4576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883F7-EB5E-624F-B723-6995C43B11CD}" type="datetimeFigureOut">
              <a:rPr lang="de-DE" smtClean="0"/>
              <a:t>03.02.23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E8FEB-FBC5-7F48-B941-358BF36FDD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0098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883F7-EB5E-624F-B723-6995C43B11CD}" type="datetimeFigureOut">
              <a:rPr lang="de-DE" smtClean="0"/>
              <a:t>03.02.23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E8FEB-FBC5-7F48-B941-358BF36FDD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8653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883F7-EB5E-624F-B723-6995C43B11CD}" type="datetimeFigureOut">
              <a:rPr lang="de-DE" smtClean="0"/>
              <a:t>03.02.23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E8FEB-FBC5-7F48-B941-358BF36FDD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2617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883F7-EB5E-624F-B723-6995C43B11CD}" type="datetimeFigureOut">
              <a:rPr lang="de-DE" smtClean="0"/>
              <a:t>03.02.23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E8FEB-FBC5-7F48-B941-358BF36FDD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7152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883F7-EB5E-624F-B723-6995C43B11CD}" type="datetimeFigureOut">
              <a:rPr lang="de-DE" smtClean="0"/>
              <a:t>03.02.23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E8FEB-FBC5-7F48-B941-358BF36FDD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2010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883F7-EB5E-624F-B723-6995C43B11CD}" type="datetimeFigureOut">
              <a:rPr lang="de-DE" smtClean="0"/>
              <a:t>03.02.23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E8FEB-FBC5-7F48-B941-358BF36FDD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6282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883F7-EB5E-624F-B723-6995C43B11CD}" type="datetimeFigureOut">
              <a:rPr lang="de-DE" smtClean="0"/>
              <a:t>03.02.23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E8FEB-FBC5-7F48-B941-358BF36FDD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1945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z="1800" dirty="0">
                <a:effectLst/>
                <a:latin typeface="Grundschrift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Ich strenge mich an.</a:t>
            </a:r>
            <a:r>
              <a:rPr lang="de-DE" dirty="0">
                <a:effectLst/>
              </a:rPr>
              <a:t>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883F7-EB5E-624F-B723-6995C43B11CD}" type="datetimeFigureOut">
              <a:rPr lang="de-DE" smtClean="0"/>
              <a:t>03.02.23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E8FEB-FBC5-7F48-B941-358BF36FDD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3258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3078C4-E0E9-2E06-42A1-E07161C36F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4350" y="406753"/>
            <a:ext cx="5829300" cy="690209"/>
          </a:xfrm>
        </p:spPr>
        <p:txBody>
          <a:bodyPr>
            <a:normAutofit fontScale="90000"/>
          </a:bodyPr>
          <a:lstStyle/>
          <a:p>
            <a:r>
              <a:rPr lang="de-DE" dirty="0">
                <a:latin typeface="Grundschrift" pitchFamily="2" charset="0"/>
              </a:rPr>
              <a:t>Lernwörter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222D2935-25B1-98CA-5644-61726395DAD4}"/>
              </a:ext>
            </a:extLst>
          </p:cNvPr>
          <p:cNvSpPr txBox="1"/>
          <p:nvPr/>
        </p:nvSpPr>
        <p:spPr>
          <a:xfrm>
            <a:off x="920912" y="1208274"/>
            <a:ext cx="1948596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6000" dirty="0">
                <a:latin typeface="Grundschrift" pitchFamily="2" charset="0"/>
              </a:rPr>
              <a:t>ich	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701C7DFC-E810-CE05-4642-92068D1CA600}"/>
              </a:ext>
            </a:extLst>
          </p:cNvPr>
          <p:cNvSpPr txBox="1"/>
          <p:nvPr/>
        </p:nvSpPr>
        <p:spPr>
          <a:xfrm>
            <a:off x="3988494" y="1208274"/>
            <a:ext cx="1948596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6000" dirty="0">
                <a:latin typeface="Grundschrift" pitchFamily="2" charset="0"/>
              </a:rPr>
              <a:t>du	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B491DF7D-7BA2-B237-FA36-811298D59011}"/>
              </a:ext>
            </a:extLst>
          </p:cNvPr>
          <p:cNvSpPr txBox="1"/>
          <p:nvPr/>
        </p:nvSpPr>
        <p:spPr>
          <a:xfrm>
            <a:off x="920912" y="2532249"/>
            <a:ext cx="1948596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6000" dirty="0">
                <a:latin typeface="Grundschrift" pitchFamily="2" charset="0"/>
              </a:rPr>
              <a:t>von	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5777DAAB-A21B-F417-5699-06B680758199}"/>
              </a:ext>
            </a:extLst>
          </p:cNvPr>
          <p:cNvSpPr txBox="1"/>
          <p:nvPr/>
        </p:nvSpPr>
        <p:spPr>
          <a:xfrm>
            <a:off x="3988494" y="2532249"/>
            <a:ext cx="1948596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6000" dirty="0">
                <a:latin typeface="Grundschrift" pitchFamily="2" charset="0"/>
              </a:rPr>
              <a:t>mir	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6DC15F77-641D-1709-56CC-19A47F4C35CF}"/>
              </a:ext>
            </a:extLst>
          </p:cNvPr>
          <p:cNvSpPr txBox="1"/>
          <p:nvPr/>
        </p:nvSpPr>
        <p:spPr>
          <a:xfrm>
            <a:off x="920912" y="3856224"/>
            <a:ext cx="1948596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6000" dirty="0">
                <a:latin typeface="Grundschrift" pitchFamily="2" charset="0"/>
              </a:rPr>
              <a:t>für	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B5C5E855-0B27-45AF-FC19-FACFFCB02949}"/>
              </a:ext>
            </a:extLst>
          </p:cNvPr>
          <p:cNvSpPr txBox="1"/>
          <p:nvPr/>
        </p:nvSpPr>
        <p:spPr>
          <a:xfrm>
            <a:off x="3988494" y="3856224"/>
            <a:ext cx="1948596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6000" dirty="0">
                <a:latin typeface="Grundschrift" pitchFamily="2" charset="0"/>
              </a:rPr>
              <a:t>dich	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E85885E5-E585-4BBD-6121-47FDE01A2164}"/>
              </a:ext>
            </a:extLst>
          </p:cNvPr>
          <p:cNvSpPr txBox="1"/>
          <p:nvPr/>
        </p:nvSpPr>
        <p:spPr>
          <a:xfrm>
            <a:off x="920912" y="5180199"/>
            <a:ext cx="1948596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6000" dirty="0">
                <a:latin typeface="Grundschrift" pitchFamily="2" charset="0"/>
              </a:rPr>
              <a:t>ein	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AC7BD8CD-EBE3-1509-3DA3-D6D7BFC0F8F8}"/>
              </a:ext>
            </a:extLst>
          </p:cNvPr>
          <p:cNvSpPr txBox="1"/>
          <p:nvPr/>
        </p:nvSpPr>
        <p:spPr>
          <a:xfrm>
            <a:off x="3988494" y="5180199"/>
            <a:ext cx="1948596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6000" dirty="0">
                <a:latin typeface="Grundschrift" pitchFamily="2" charset="0"/>
              </a:rPr>
              <a:t>eine	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FE373DF0-65CE-8ACE-304A-64B48FDB065D}"/>
              </a:ext>
            </a:extLst>
          </p:cNvPr>
          <p:cNvSpPr txBox="1"/>
          <p:nvPr/>
        </p:nvSpPr>
        <p:spPr>
          <a:xfrm>
            <a:off x="920912" y="6504174"/>
            <a:ext cx="1948596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6000" dirty="0">
                <a:latin typeface="Grundschrift" pitchFamily="2" charset="0"/>
              </a:rPr>
              <a:t>der	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D05592A5-8A7F-E923-8500-65A3C02E8525}"/>
              </a:ext>
            </a:extLst>
          </p:cNvPr>
          <p:cNvSpPr txBox="1"/>
          <p:nvPr/>
        </p:nvSpPr>
        <p:spPr>
          <a:xfrm>
            <a:off x="3988494" y="6504174"/>
            <a:ext cx="1948596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6000" dirty="0">
                <a:latin typeface="Grundschrift" pitchFamily="2" charset="0"/>
              </a:rPr>
              <a:t>die	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4D7FCD7B-6D2E-12BC-AB73-D5D3FEB70866}"/>
              </a:ext>
            </a:extLst>
          </p:cNvPr>
          <p:cNvSpPr txBox="1"/>
          <p:nvPr/>
        </p:nvSpPr>
        <p:spPr>
          <a:xfrm>
            <a:off x="920912" y="7828149"/>
            <a:ext cx="1948596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6000" dirty="0">
                <a:latin typeface="Grundschrift" pitchFamily="2" charset="0"/>
              </a:rPr>
              <a:t>das	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F2A1029A-FE76-766D-B43A-881E23BB7127}"/>
              </a:ext>
            </a:extLst>
          </p:cNvPr>
          <p:cNvSpPr txBox="1"/>
          <p:nvPr/>
        </p:nvSpPr>
        <p:spPr>
          <a:xfrm>
            <a:off x="3988494" y="7828149"/>
            <a:ext cx="1948596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6000" dirty="0">
                <a:latin typeface="Grundschrift" pitchFamily="2" charset="0"/>
              </a:rPr>
              <a:t>wir	</a:t>
            </a:r>
          </a:p>
        </p:txBody>
      </p:sp>
    </p:spTree>
    <p:extLst>
      <p:ext uri="{BB962C8B-B14F-4D97-AF65-F5344CB8AC3E}">
        <p14:creationId xmlns:p14="http://schemas.microsoft.com/office/powerpoint/2010/main" val="8183611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äsentation9" id="{EB6A267A-AA43-9144-BE98-106D5FC10FEF}" vid="{6FE5739D-F074-D041-9DB7-9C3EA2B9CEF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</Template>
  <TotalTime>0</TotalTime>
  <Words>25</Words>
  <Application>Microsoft Macintosh PowerPoint</Application>
  <PresentationFormat>A4-Papier (210 x 297 mm)</PresentationFormat>
  <Paragraphs>13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Grundschrift</vt:lpstr>
      <vt:lpstr>Office</vt:lpstr>
      <vt:lpstr>Lernwörter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Lernwörter</dc:title>
  <dc:creator>Anna van der Meulen</dc:creator>
  <cp:lastModifiedBy>Anna van der Meulen</cp:lastModifiedBy>
  <cp:revision>2</cp:revision>
  <dcterms:created xsi:type="dcterms:W3CDTF">2023-02-03T15:05:42Z</dcterms:created>
  <dcterms:modified xsi:type="dcterms:W3CDTF">2023-02-03T15:09:16Z</dcterms:modified>
</cp:coreProperties>
</file>