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02" r:id="rId3"/>
    <p:sldId id="303" r:id="rId4"/>
    <p:sldId id="319" r:id="rId5"/>
    <p:sldId id="320" r:id="rId6"/>
    <p:sldId id="322" r:id="rId7"/>
    <p:sldId id="318" r:id="rId8"/>
    <p:sldId id="321" r:id="rId9"/>
    <p:sldId id="315" r:id="rId10"/>
    <p:sldId id="310" r:id="rId11"/>
    <p:sldId id="323" r:id="rId12"/>
    <p:sldId id="324" r:id="rId13"/>
    <p:sldId id="312" r:id="rId14"/>
    <p:sldId id="32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rundschrift" pitchFamily="2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35"/>
    <p:restoredTop sz="94708"/>
  </p:normalViewPr>
  <p:slideViewPr>
    <p:cSldViewPr snapToGrid="0">
      <p:cViewPr varScale="1">
        <p:scale>
          <a:sx n="99" d="100"/>
          <a:sy n="99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3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F876-3456-2345-98C2-9F2B4C21701E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BF1B-1F07-DD43-B4F0-6655454B1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17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BBF1B-1F07-DD43-B4F0-6655454B1C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8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6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jpg"/><Relationship Id="rId11" Type="http://schemas.openxmlformats.org/officeDocument/2006/relationships/image" Target="../media/image13.jpeg"/><Relationship Id="rId5" Type="http://schemas.openxmlformats.org/officeDocument/2006/relationships/image" Target="../media/image4.jpg"/><Relationship Id="rId10" Type="http://schemas.openxmlformats.org/officeDocument/2006/relationships/image" Target="../media/image11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fontlibrary.org/de/font/grundschr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ki.com/de/autor/410446/verfuch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14F8-FC51-4092-34D5-B1ADA556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Roboter lesen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D5CB6F-9C3B-4769-3D8A-9430FEE94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Wörter mit B </a:t>
            </a:r>
          </a:p>
          <a:p>
            <a:r>
              <a:rPr lang="de-DE" dirty="0"/>
              <a:t>Max  11 Punkte</a:t>
            </a:r>
          </a:p>
        </p:txBody>
      </p:sp>
      <p:pic>
        <p:nvPicPr>
          <p:cNvPr id="36" name="Grafik 35" descr="Roboter Silhouette">
            <a:extLst>
              <a:ext uri="{FF2B5EF4-FFF2-40B4-BE49-F238E27FC236}">
                <a16:creationId xmlns:a16="http://schemas.microsoft.com/office/drawing/2014/main" id="{0142B023-A442-1522-33AC-A104BB39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9559" y="1726925"/>
            <a:ext cx="1085850" cy="108585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EFB4FEE-342E-F75C-D6E3-71D81BA09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0" y="4648531"/>
            <a:ext cx="1128371" cy="116155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FCB9B6-433E-869D-525F-55F701637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307" y="5127591"/>
            <a:ext cx="1410833" cy="104930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DCEE69C-FE13-827B-9724-48AA3A275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346" y="819272"/>
            <a:ext cx="1331585" cy="133158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BD515F4-65B1-9C3A-B712-F4385E622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52" y="1061133"/>
            <a:ext cx="1316728" cy="84786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75DC047-3113-372A-07DE-769770807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346" y="5354802"/>
            <a:ext cx="820368" cy="10414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F0D2D7C-A443-98FA-93D2-5320845C8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8577" y="5314161"/>
            <a:ext cx="947026" cy="99185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A7DD3AA-9D56-3875-90AA-0A510B3AC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211" y="2841710"/>
            <a:ext cx="805574" cy="117457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DAAD1CF-9834-E401-3F2E-43D4823B4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8955" y="2896881"/>
            <a:ext cx="1142030" cy="188031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88188C1-21FC-77B8-5B25-404A2DF97E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0644" y="544728"/>
            <a:ext cx="2134733" cy="98945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0319419-3FB9-E8C3-7581-F1D53F2105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6869" y="1168125"/>
            <a:ext cx="1866900" cy="11176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E2215548-8D60-072E-3056-CDE3B318DBE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111138" y="4016289"/>
            <a:ext cx="1128371" cy="8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Blu</a:t>
            </a:r>
            <a:endParaRPr lang="de-DE" sz="12000" dirty="0"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990991" y="2254493"/>
            <a:ext cx="3313749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me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234" y="3905340"/>
            <a:ext cx="1581513" cy="2273427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9979E75-634C-73BA-A3B7-66C7AD92AAAF}"/>
              </a:ext>
            </a:extLst>
          </p:cNvPr>
          <p:cNvSpPr txBox="1">
            <a:spLocks/>
          </p:cNvSpPr>
          <p:nvPr/>
        </p:nvSpPr>
        <p:spPr>
          <a:xfrm>
            <a:off x="4781747" y="4783448"/>
            <a:ext cx="4048182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Blume</a:t>
            </a:r>
          </a:p>
        </p:txBody>
      </p:sp>
    </p:spTree>
    <p:extLst>
      <p:ext uri="{BB962C8B-B14F-4D97-AF65-F5344CB8AC3E}">
        <p14:creationId xmlns:p14="http://schemas.microsoft.com/office/powerpoint/2010/main" val="192431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839260" y="2254492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Bril</a:t>
            </a:r>
            <a:endParaRPr lang="de-DE" sz="12000" dirty="0"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990991" y="2254493"/>
            <a:ext cx="3313749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le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FAEB4-3DED-24F9-FFA1-ED5BF10B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09743" y="4185338"/>
            <a:ext cx="776268" cy="8828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B1D3E5-4C4F-9DA1-97E4-477D4E4E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97877" y="3381296"/>
            <a:ext cx="776268" cy="882869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E0B4AA5-2BB4-AF3B-FCBF-B5D0E920C6F0}"/>
              </a:ext>
            </a:extLst>
          </p:cNvPr>
          <p:cNvSpPr txBox="1">
            <a:spLocks/>
          </p:cNvSpPr>
          <p:nvPr/>
        </p:nvSpPr>
        <p:spPr>
          <a:xfrm>
            <a:off x="4634280" y="4783448"/>
            <a:ext cx="4195649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Brille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83421F-46E3-9867-BEF1-B1498475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3226" y="4362426"/>
            <a:ext cx="3040289" cy="14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839260" y="2254492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Box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990991" y="2254493"/>
            <a:ext cx="3313749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er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E0B4AA5-2BB4-AF3B-FCBF-B5D0E920C6F0}"/>
              </a:ext>
            </a:extLst>
          </p:cNvPr>
          <p:cNvSpPr txBox="1">
            <a:spLocks/>
          </p:cNvSpPr>
          <p:nvPr/>
        </p:nvSpPr>
        <p:spPr>
          <a:xfrm>
            <a:off x="4634280" y="4783448"/>
            <a:ext cx="4195649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Boxer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83421F-46E3-9867-BEF1-B1498475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7060" y="4362426"/>
            <a:ext cx="852620" cy="14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D5C4075C-A4EC-0BE9-CC42-F0714EBD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7972" y="1153930"/>
            <a:ext cx="1595783" cy="26419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C632759-8FD4-80AD-7319-44928C93BFD2}"/>
              </a:ext>
            </a:extLst>
          </p:cNvPr>
          <p:cNvSpPr txBox="1"/>
          <p:nvPr/>
        </p:nvSpPr>
        <p:spPr>
          <a:xfrm>
            <a:off x="4004440" y="449400"/>
            <a:ext cx="3382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latin typeface="Grundschrift" pitchFamily="2" charset="0"/>
              </a:rPr>
              <a:t>Schreibe</a:t>
            </a:r>
          </a:p>
          <a:p>
            <a:r>
              <a:rPr lang="de-DE" sz="6000" dirty="0">
                <a:latin typeface="Grundschrift" pitchFamily="2" charset="0"/>
              </a:rPr>
              <a:t>und male!</a:t>
            </a:r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3794F9C5-8161-48B8-998B-BC9835233175}"/>
              </a:ext>
            </a:extLst>
          </p:cNvPr>
          <p:cNvSpPr/>
          <p:nvPr/>
        </p:nvSpPr>
        <p:spPr>
          <a:xfrm>
            <a:off x="3383976" y="314038"/>
            <a:ext cx="4319749" cy="2209717"/>
          </a:xfrm>
          <a:prstGeom prst="wedgeEllipseCallout">
            <a:avLst>
              <a:gd name="adj1" fmla="val -65218"/>
              <a:gd name="adj2" fmla="val 28783"/>
            </a:avLst>
          </a:prstGeom>
          <a:solidFill>
            <a:srgbClr val="B4C7E7">
              <a:alpha val="50196"/>
            </a:srgbClr>
          </a:solidFill>
          <a:ln>
            <a:solidFill>
              <a:srgbClr val="8FAAD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D3D434-CD1E-3128-5FE0-B50D9FB5C2FF}"/>
              </a:ext>
            </a:extLst>
          </p:cNvPr>
          <p:cNvSpPr txBox="1"/>
          <p:nvPr/>
        </p:nvSpPr>
        <p:spPr>
          <a:xfrm>
            <a:off x="2768736" y="2740882"/>
            <a:ext cx="19415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Grundschrift" pitchFamily="2" charset="0"/>
              </a:rPr>
              <a:t>die Brille</a:t>
            </a:r>
          </a:p>
          <a:p>
            <a:r>
              <a:rPr lang="de-DE" sz="3600" dirty="0">
                <a:latin typeface="Grundschrift" pitchFamily="2" charset="0"/>
              </a:rPr>
              <a:t>der Boxer</a:t>
            </a:r>
          </a:p>
          <a:p>
            <a:r>
              <a:rPr lang="de-DE" sz="3600" dirty="0">
                <a:latin typeface="Grundschrift" pitchFamily="2" charset="0"/>
              </a:rPr>
              <a:t>das Bett</a:t>
            </a:r>
          </a:p>
          <a:p>
            <a:r>
              <a:rPr lang="de-DE" sz="3600" dirty="0">
                <a:latin typeface="Grundschrift" pitchFamily="2" charset="0"/>
              </a:rPr>
              <a:t>der Ball</a:t>
            </a:r>
          </a:p>
          <a:p>
            <a:r>
              <a:rPr lang="de-DE" sz="3600" dirty="0">
                <a:latin typeface="Grundschrift" pitchFamily="2" charset="0"/>
              </a:rPr>
              <a:t>das Brot</a:t>
            </a:r>
          </a:p>
          <a:p>
            <a:r>
              <a:rPr lang="de-DE" sz="3600" dirty="0">
                <a:latin typeface="Grundschrift" pitchFamily="2" charset="0"/>
              </a:rPr>
              <a:t>die Birne</a:t>
            </a:r>
          </a:p>
          <a:p>
            <a:endParaRPr lang="de-DE" sz="3600" dirty="0">
              <a:latin typeface="Grundschrift" pitchFamily="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779D72-EE1C-BB26-29A1-1D8F2FF22909}"/>
              </a:ext>
            </a:extLst>
          </p:cNvPr>
          <p:cNvSpPr txBox="1"/>
          <p:nvPr/>
        </p:nvSpPr>
        <p:spPr>
          <a:xfrm>
            <a:off x="7279478" y="214923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Grundschrift" pitchFamily="2" charset="0"/>
              </a:rPr>
              <a:t>Silbenbögen</a:t>
            </a:r>
          </a:p>
          <a:p>
            <a:r>
              <a:rPr lang="de-DE" dirty="0">
                <a:latin typeface="Grundschrift" pitchFamily="2" charset="0"/>
              </a:rPr>
              <a:t>Vokale markieren</a:t>
            </a:r>
          </a:p>
        </p:txBody>
      </p:sp>
      <p:sp>
        <p:nvSpPr>
          <p:cNvPr id="17" name="Ovale Legende 16">
            <a:extLst>
              <a:ext uri="{FF2B5EF4-FFF2-40B4-BE49-F238E27FC236}">
                <a16:creationId xmlns:a16="http://schemas.microsoft.com/office/drawing/2014/main" id="{478F67BD-B8C9-D939-1D9F-4705110701F4}"/>
              </a:ext>
            </a:extLst>
          </p:cNvPr>
          <p:cNvSpPr/>
          <p:nvPr/>
        </p:nvSpPr>
        <p:spPr>
          <a:xfrm flipH="1">
            <a:off x="140104" y="158312"/>
            <a:ext cx="1955760" cy="859656"/>
          </a:xfrm>
          <a:prstGeom prst="wedgeEllipseCallout">
            <a:avLst>
              <a:gd name="adj1" fmla="val -27062"/>
              <a:gd name="adj2" fmla="val 76465"/>
            </a:avLst>
          </a:prstGeom>
          <a:solidFill>
            <a:srgbClr val="B4C7E7">
              <a:alpha val="50196"/>
            </a:srgbClr>
          </a:solidFill>
          <a:ln>
            <a:solidFill>
              <a:srgbClr val="8FAAD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  <a:latin typeface="Grundschrift" pitchFamily="2" charset="0"/>
              </a:rPr>
              <a:t>B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25BFB6D-5CE2-DD6A-BEAC-DD159141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22" y="3981832"/>
            <a:ext cx="1128371" cy="11615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937896C-7987-2357-6A17-2D9D27FE7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140" y="1863738"/>
            <a:ext cx="1410833" cy="10493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7C8E918-C1EF-D87E-5360-FE2279A0E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92" y="3818643"/>
            <a:ext cx="1112562" cy="7163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145DBD-4394-2120-FCFB-4069ABA23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912" y="5367200"/>
            <a:ext cx="820368" cy="10414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E3DDFA4-0322-317C-9E74-C85BEB9C7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876" y="3086216"/>
            <a:ext cx="947026" cy="99185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34E8AA5-B401-C220-C093-7E44A5031C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4409" y="4078072"/>
            <a:ext cx="805574" cy="117457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68AA95B-DF51-B024-A48B-03F6B3AC32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3345" y="239477"/>
            <a:ext cx="1504467" cy="69732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7884C48-E04F-8591-400B-3A585D14F25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40785" y="4394660"/>
            <a:ext cx="1128371" cy="86797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9D85B5E-5D48-CAA4-3333-BA2523512F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698" y="5274242"/>
            <a:ext cx="1436016" cy="85965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E19D6E0F-D279-7263-56A3-411D1356D3F9}"/>
              </a:ext>
            </a:extLst>
          </p:cNvPr>
          <p:cNvSpPr txBox="1"/>
          <p:nvPr/>
        </p:nvSpPr>
        <p:spPr>
          <a:xfrm>
            <a:off x="5504098" y="2738564"/>
            <a:ext cx="2184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Grundschrift" pitchFamily="2" charset="0"/>
              </a:rPr>
              <a:t>die Banane</a:t>
            </a:r>
          </a:p>
          <a:p>
            <a:r>
              <a:rPr lang="de-DE" sz="3600" dirty="0">
                <a:latin typeface="Grundschrift" pitchFamily="2" charset="0"/>
              </a:rPr>
              <a:t>der Blitz</a:t>
            </a:r>
          </a:p>
          <a:p>
            <a:r>
              <a:rPr lang="de-DE" sz="3600" dirty="0">
                <a:latin typeface="Grundschrift" pitchFamily="2" charset="0"/>
              </a:rPr>
              <a:t>das Buch</a:t>
            </a:r>
          </a:p>
          <a:p>
            <a:r>
              <a:rPr lang="de-DE" sz="3600" dirty="0">
                <a:latin typeface="Grundschrift" pitchFamily="2" charset="0"/>
              </a:rPr>
              <a:t>die Blume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8791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F5647-38EE-BE48-6FA4-96FF40DC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77F5D9-5127-D5DE-2C40-361995BE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>
                <a:latin typeface="Grundschrift" pitchFamily="2" charset="0"/>
              </a:rPr>
              <a:t>Schrift</a:t>
            </a:r>
            <a:r>
              <a:rPr lang="de-DE" sz="3600" dirty="0">
                <a:latin typeface="Grundschrift" pitchFamily="2" charset="0"/>
              </a:rPr>
              <a:t>: </a:t>
            </a:r>
            <a:r>
              <a:rPr lang="de-DE" sz="2800" i="1" dirty="0">
                <a:latin typeface="Grundschrift" pitchFamily="2" charset="0"/>
              </a:rPr>
              <a:t>Grundschrift </a:t>
            </a:r>
            <a:r>
              <a:rPr lang="de-DE" sz="2800" i="1" dirty="0" err="1">
                <a:latin typeface="Grundschrift" pitchFamily="2" charset="0"/>
              </a:rPr>
              <a:t>by</a:t>
            </a:r>
            <a:r>
              <a:rPr lang="de-DE" sz="2800" i="1" dirty="0">
                <a:latin typeface="Grundschrift" pitchFamily="2" charset="0"/>
              </a:rPr>
              <a:t> Christian </a:t>
            </a:r>
            <a:r>
              <a:rPr lang="de-DE" sz="2800" i="1" dirty="0" err="1">
                <a:latin typeface="Grundschrift" pitchFamily="2" charset="0"/>
              </a:rPr>
              <a:t>Urff</a:t>
            </a:r>
            <a:r>
              <a:rPr lang="de-DE" sz="2800" i="1" dirty="0">
                <a:latin typeface="Grundschrift" pitchFamily="2" charset="0"/>
              </a:rPr>
              <a:t> </a:t>
            </a:r>
            <a:r>
              <a:rPr lang="de-DE" sz="2800" dirty="0">
                <a:latin typeface="Grundschrift" pitchFamily="2" charset="0"/>
                <a:hlinkClick r:id="rId2"/>
              </a:rPr>
              <a:t>https://fontlibrary.org/de/font/grundschrift</a:t>
            </a:r>
            <a:r>
              <a:rPr lang="de-DE" sz="2800" dirty="0">
                <a:latin typeface="Grundschrift" pitchFamily="2" charset="0"/>
              </a:rPr>
              <a:t>.       </a:t>
            </a:r>
            <a:r>
              <a:rPr lang="de-DE" sz="2800" dirty="0">
                <a:latin typeface="Grundschrift" pitchFamily="2" charset="0"/>
                <a:hlinkClick r:id="rId3"/>
              </a:rPr>
              <a:t>https://creativecommons.org/licenses/by/3.0/</a:t>
            </a:r>
            <a:endParaRPr lang="de-DE" sz="2800" u="none" strike="noStrike" dirty="0">
              <a:effectLst/>
              <a:latin typeface="Grundschrift" pitchFamily="2" charset="0"/>
            </a:endParaRPr>
          </a:p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Alle Abbildungen: Eva </a:t>
            </a:r>
            <a:r>
              <a:rPr lang="de-DE" sz="2800" dirty="0" err="1">
                <a:latin typeface="Grundschrift" pitchFamily="2" charset="0"/>
              </a:rPr>
              <a:t>verfuchst</a:t>
            </a:r>
            <a:r>
              <a:rPr lang="de-DE" sz="2800" dirty="0">
                <a:latin typeface="Grundschrift" pitchFamily="2" charset="0"/>
              </a:rPr>
              <a:t> </a:t>
            </a:r>
            <a:r>
              <a:rPr lang="de-DE" sz="2000" dirty="0">
                <a:latin typeface="Grundschrift" pitchFamily="2" charset="0"/>
              </a:rPr>
              <a:t>(</a:t>
            </a:r>
            <a:r>
              <a:rPr lang="de-DE" sz="2000" dirty="0">
                <a:latin typeface="Grundschrift" pitchFamily="2" charset="0"/>
                <a:hlinkClick r:id="rId4"/>
              </a:rPr>
              <a:t>eduki: https://eduki.com/de/autor/410446/verfuchst</a:t>
            </a:r>
            <a:r>
              <a:rPr lang="de-DE" sz="2000" dirty="0">
                <a:latin typeface="Grundschrift" pitchFamily="2" charset="0"/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Bir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4465877" y="2254493"/>
            <a:ext cx="341688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ne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9011" y="3801810"/>
            <a:ext cx="1887112" cy="2417863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866EB70-FEFA-2A0D-161E-EF5616A8EC7F}"/>
              </a:ext>
            </a:extLst>
          </p:cNvPr>
          <p:cNvSpPr txBox="1">
            <a:spLocks/>
          </p:cNvSpPr>
          <p:nvPr/>
        </p:nvSpPr>
        <p:spPr>
          <a:xfrm>
            <a:off x="5550817" y="4331503"/>
            <a:ext cx="3416882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Birne</a:t>
            </a:r>
          </a:p>
        </p:txBody>
      </p:sp>
    </p:spTree>
    <p:extLst>
      <p:ext uri="{BB962C8B-B14F-4D97-AF65-F5344CB8AC3E}">
        <p14:creationId xmlns:p14="http://schemas.microsoft.com/office/powerpoint/2010/main" val="340270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19" grpId="2"/>
      <p:bldP spid="24" grpId="0"/>
      <p:bldP spid="24" grpId="1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698899" y="2309586"/>
            <a:ext cx="3859555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Blitz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75208" y="84082"/>
            <a:ext cx="2448377" cy="2578959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F46DADF-63FE-D20E-1F8F-15ED84EAE803}"/>
              </a:ext>
            </a:extLst>
          </p:cNvPr>
          <p:cNvSpPr txBox="1">
            <a:spLocks/>
          </p:cNvSpPr>
          <p:nvPr/>
        </p:nvSpPr>
        <p:spPr>
          <a:xfrm>
            <a:off x="5550817" y="4331503"/>
            <a:ext cx="3416882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Blitz</a:t>
            </a:r>
          </a:p>
        </p:txBody>
      </p:sp>
    </p:spTree>
    <p:extLst>
      <p:ext uri="{BB962C8B-B14F-4D97-AF65-F5344CB8AC3E}">
        <p14:creationId xmlns:p14="http://schemas.microsoft.com/office/powerpoint/2010/main" val="301638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24667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a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A90A1501-78EE-90B3-09BE-01184641384E}"/>
              </a:ext>
            </a:extLst>
          </p:cNvPr>
          <p:cNvSpPr txBox="1">
            <a:spLocks/>
          </p:cNvSpPr>
          <p:nvPr/>
        </p:nvSpPr>
        <p:spPr>
          <a:xfrm>
            <a:off x="5413047" y="222561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ll</a:t>
            </a:r>
            <a:endParaRPr lang="de-DE" sz="12000" dirty="0"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10223" y="3818454"/>
            <a:ext cx="2123553" cy="21712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DB99DF1-80C0-D1F3-5894-F1D66C6C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42" y="4132007"/>
            <a:ext cx="373968" cy="8604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41EE295-13C6-7D28-9245-2596F29FC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29" y="4132006"/>
            <a:ext cx="373968" cy="860407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A014BBE-EDBB-ECF3-63EE-BDAB7F0DEC75}"/>
              </a:ext>
            </a:extLst>
          </p:cNvPr>
          <p:cNvSpPr txBox="1">
            <a:spLocks/>
          </p:cNvSpPr>
          <p:nvPr/>
        </p:nvSpPr>
        <p:spPr>
          <a:xfrm>
            <a:off x="5413047" y="4783448"/>
            <a:ext cx="3416882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5593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5" grpId="0"/>
      <p:bldP spid="25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24667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au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A90A1501-78EE-90B3-09BE-01184641384E}"/>
              </a:ext>
            </a:extLst>
          </p:cNvPr>
          <p:cNvSpPr txBox="1">
            <a:spLocks/>
          </p:cNvSpPr>
          <p:nvPr/>
        </p:nvSpPr>
        <p:spPr>
          <a:xfrm>
            <a:off x="5413047" y="222561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m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66832" y="3694934"/>
            <a:ext cx="2416989" cy="2393968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3AF2248-8F11-DC7B-87DB-43360A1CCA7A}"/>
              </a:ext>
            </a:extLst>
          </p:cNvPr>
          <p:cNvSpPr txBox="1">
            <a:spLocks/>
          </p:cNvSpPr>
          <p:nvPr/>
        </p:nvSpPr>
        <p:spPr>
          <a:xfrm>
            <a:off x="5413046" y="4783448"/>
            <a:ext cx="3730953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Baum</a:t>
            </a:r>
          </a:p>
        </p:txBody>
      </p:sp>
    </p:spTree>
    <p:extLst>
      <p:ext uri="{BB962C8B-B14F-4D97-AF65-F5344CB8AC3E}">
        <p14:creationId xmlns:p14="http://schemas.microsoft.com/office/powerpoint/2010/main" val="21239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5" grpId="0"/>
      <p:bldP spid="25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Ba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24667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na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A90A1501-78EE-90B3-09BE-01184641384E}"/>
              </a:ext>
            </a:extLst>
          </p:cNvPr>
          <p:cNvSpPr txBox="1">
            <a:spLocks/>
          </p:cNvSpPr>
          <p:nvPr/>
        </p:nvSpPr>
        <p:spPr>
          <a:xfrm>
            <a:off x="5413047" y="222561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ne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9564" y="3957313"/>
            <a:ext cx="2874226" cy="2149197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6E7F7AB-E981-491F-8084-ED48E5902352}"/>
              </a:ext>
            </a:extLst>
          </p:cNvPr>
          <p:cNvSpPr txBox="1">
            <a:spLocks/>
          </p:cNvSpPr>
          <p:nvPr/>
        </p:nvSpPr>
        <p:spPr>
          <a:xfrm>
            <a:off x="4235888" y="4457627"/>
            <a:ext cx="4666374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Banane</a:t>
            </a:r>
          </a:p>
        </p:txBody>
      </p:sp>
    </p:spTree>
    <p:extLst>
      <p:ext uri="{BB962C8B-B14F-4D97-AF65-F5344CB8AC3E}">
        <p14:creationId xmlns:p14="http://schemas.microsoft.com/office/powerpoint/2010/main" val="28296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5" grpId="0"/>
      <p:bldP spid="25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698900" y="2309586"/>
            <a:ext cx="322893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Buch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6964" y="4325301"/>
            <a:ext cx="2163473" cy="1664208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A3A5CAB-42C7-913F-0688-083170F4BFA2}"/>
              </a:ext>
            </a:extLst>
          </p:cNvPr>
          <p:cNvSpPr txBox="1">
            <a:spLocks/>
          </p:cNvSpPr>
          <p:nvPr/>
        </p:nvSpPr>
        <p:spPr>
          <a:xfrm>
            <a:off x="5413047" y="4783448"/>
            <a:ext cx="3416882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Buch</a:t>
            </a:r>
          </a:p>
        </p:txBody>
      </p:sp>
    </p:spTree>
    <p:extLst>
      <p:ext uri="{BB962C8B-B14F-4D97-AF65-F5344CB8AC3E}">
        <p14:creationId xmlns:p14="http://schemas.microsoft.com/office/powerpoint/2010/main" val="364632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24667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e</a:t>
            </a:r>
            <a:endParaRPr lang="de-DE" sz="12000" dirty="0">
              <a:latin typeface="Grundschrift" pitchFamily="2" charset="0"/>
            </a:endParaRP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A90A1501-78EE-90B3-09BE-01184641384E}"/>
              </a:ext>
            </a:extLst>
          </p:cNvPr>
          <p:cNvSpPr txBox="1">
            <a:spLocks/>
          </p:cNvSpPr>
          <p:nvPr/>
        </p:nvSpPr>
        <p:spPr>
          <a:xfrm>
            <a:off x="5413047" y="222561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tt</a:t>
            </a:r>
            <a:endParaRPr lang="de-DE" sz="12000" dirty="0"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94083" y="4489850"/>
            <a:ext cx="2380527" cy="1510718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F4F6A87-4F8B-EE35-E669-86097A469124}"/>
              </a:ext>
            </a:extLst>
          </p:cNvPr>
          <p:cNvSpPr txBox="1">
            <a:spLocks/>
          </p:cNvSpPr>
          <p:nvPr/>
        </p:nvSpPr>
        <p:spPr>
          <a:xfrm>
            <a:off x="5762263" y="433150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Bett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0028B29-E5F6-7D6E-1181-32D8BA3D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270" y="4331503"/>
            <a:ext cx="561294" cy="5418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137C86-14C6-5B1D-C10F-38FCBF143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57" y="3831440"/>
            <a:ext cx="564305" cy="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5" grpId="0"/>
      <p:bldP spid="25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310016" y="2275514"/>
            <a:ext cx="3859555" cy="1644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Brot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70690" y="4206084"/>
            <a:ext cx="2402620" cy="1438303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38D5206-684B-91F9-9ECF-10A8E7528DB5}"/>
              </a:ext>
            </a:extLst>
          </p:cNvPr>
          <p:cNvSpPr txBox="1">
            <a:spLocks/>
          </p:cNvSpPr>
          <p:nvPr/>
        </p:nvSpPr>
        <p:spPr>
          <a:xfrm>
            <a:off x="5762263" y="433150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Brot</a:t>
            </a:r>
          </a:p>
        </p:txBody>
      </p:sp>
    </p:spTree>
    <p:extLst>
      <p:ext uri="{BB962C8B-B14F-4D97-AF65-F5344CB8AC3E}">
        <p14:creationId xmlns:p14="http://schemas.microsoft.com/office/powerpoint/2010/main" val="20449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Macintosh PowerPoint</Application>
  <PresentationFormat>Bildschirmpräsentation (4:3)</PresentationFormat>
  <Paragraphs>56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Calibri Light</vt:lpstr>
      <vt:lpstr>Grundschrift</vt:lpstr>
      <vt:lpstr>Arial</vt:lpstr>
      <vt:lpstr>Calibri</vt:lpstr>
      <vt:lpstr>Office</vt:lpstr>
      <vt:lpstr>Roboter 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Quellenverzeichnis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Blitzlesen</dc:title>
  <dc:subject/>
  <dc:creator>Anna van der Meulen</dc:creator>
  <cp:keywords/>
  <dc:description/>
  <cp:lastModifiedBy>Anna van der Meulen</cp:lastModifiedBy>
  <cp:revision>27</cp:revision>
  <dcterms:created xsi:type="dcterms:W3CDTF">2023-02-10T17:22:41Z</dcterms:created>
  <dcterms:modified xsi:type="dcterms:W3CDTF">2023-04-10T10:42:22Z</dcterms:modified>
  <cp:category/>
</cp:coreProperties>
</file>