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302" r:id="rId3"/>
    <p:sldId id="303" r:id="rId4"/>
    <p:sldId id="306" r:id="rId5"/>
    <p:sldId id="315" r:id="rId6"/>
    <p:sldId id="310" r:id="rId7"/>
    <p:sldId id="308" r:id="rId8"/>
    <p:sldId id="313" r:id="rId9"/>
    <p:sldId id="314" r:id="rId10"/>
    <p:sldId id="316" r:id="rId11"/>
    <p:sldId id="317" r:id="rId12"/>
    <p:sldId id="312" r:id="rId13"/>
    <p:sldId id="318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Grundschrift" pitchFamily="2" charset="0"/>
      <p:regular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57"/>
    <p:restoredTop sz="94708"/>
  </p:normalViewPr>
  <p:slideViewPr>
    <p:cSldViewPr snapToGrid="0">
      <p:cViewPr varScale="1">
        <p:scale>
          <a:sx n="99" d="100"/>
          <a:sy n="99" d="100"/>
        </p:scale>
        <p:origin x="5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10.04.23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422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10.04.23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07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10.04.23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002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10.04.23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57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10.04.23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399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10.04.23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2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10.04.23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44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10.04.23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10.04.23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012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10.04.23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90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10.04.23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388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B7113-D0F8-C745-8FF7-671FB9D79237}" type="datetimeFigureOut">
              <a:rPr lang="de-DE" smtClean="0"/>
              <a:t>10.04.23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010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sv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2" Type="http://schemas.openxmlformats.org/officeDocument/2006/relationships/hyperlink" Target="https://fontlibrary.org/de/font/grundschrif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ki.com/de/autor/410446/verfuchs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FC14F8-FC51-4092-34D5-B1ADA556F0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Roboter lesen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ED5CB6F-9C3B-4769-3D8A-9430FEE940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Wörter mit </a:t>
            </a:r>
            <a:r>
              <a:rPr lang="de-DE" dirty="0" err="1"/>
              <a:t>Eu</a:t>
            </a:r>
            <a:r>
              <a:rPr lang="de-DE" dirty="0"/>
              <a:t> / </a:t>
            </a:r>
            <a:r>
              <a:rPr lang="de-DE" dirty="0" err="1"/>
              <a:t>eu</a:t>
            </a:r>
            <a:endParaRPr lang="de-DE" dirty="0"/>
          </a:p>
          <a:p>
            <a:r>
              <a:rPr lang="de-DE"/>
              <a:t>Max. </a:t>
            </a:r>
            <a:r>
              <a:rPr lang="de-DE" dirty="0"/>
              <a:t>10 Punkte</a:t>
            </a:r>
          </a:p>
        </p:txBody>
      </p:sp>
      <p:pic>
        <p:nvPicPr>
          <p:cNvPr id="36" name="Grafik 35" descr="Roboter Silhouette">
            <a:extLst>
              <a:ext uri="{FF2B5EF4-FFF2-40B4-BE49-F238E27FC236}">
                <a16:creationId xmlns:a16="http://schemas.microsoft.com/office/drawing/2014/main" id="{0142B023-A442-1522-33AC-A104BB39A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5327" y="1760538"/>
            <a:ext cx="1085850" cy="108585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0ACB9A8-763F-8CBE-C5E6-48E77003C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066" y="2614712"/>
            <a:ext cx="877903" cy="172654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1852435-1FB3-AE0D-EF12-BEAC05B342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628457"/>
            <a:ext cx="1384738" cy="144809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F82E6D8-7173-6FD6-512B-16347A13E5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1063" y="379585"/>
            <a:ext cx="1976985" cy="126487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A3C92A3-A975-49A2-34BD-0227CEE35F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6648" y="395807"/>
            <a:ext cx="1102920" cy="144955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9D6EE5E-BD82-072C-97FA-8C8D79BAC0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9568" y="2181065"/>
            <a:ext cx="1680341" cy="132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3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1080307" y="2254493"/>
            <a:ext cx="2795020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 err="1">
                <a:latin typeface="Grundschrift" pitchFamily="2" charset="0"/>
              </a:rPr>
              <a:t>F</a:t>
            </a:r>
            <a:r>
              <a:rPr lang="de-DE" sz="12000" dirty="0" err="1">
                <a:highlight>
                  <a:srgbClr val="FFFF00"/>
                </a:highlight>
                <a:latin typeface="Grundschrift" pitchFamily="2" charset="0"/>
              </a:rPr>
              <a:t>eu</a:t>
            </a:r>
            <a:endParaRPr lang="de-DE" sz="12000" dirty="0">
              <a:highlight>
                <a:srgbClr val="FFFF00"/>
              </a:highlight>
              <a:latin typeface="Grundschrift" pitchFamily="2" charset="0"/>
            </a:endParaRP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84D2253C-0CC3-B76E-DEB3-85AB612F8214}"/>
              </a:ext>
            </a:extLst>
          </p:cNvPr>
          <p:cNvSpPr txBox="1">
            <a:spLocks/>
          </p:cNvSpPr>
          <p:nvPr/>
        </p:nvSpPr>
        <p:spPr>
          <a:xfrm>
            <a:off x="3530456" y="2254492"/>
            <a:ext cx="2795020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highlight>
                  <a:srgbClr val="FFFF00"/>
                </a:highlight>
                <a:latin typeface="Grundschrift" pitchFamily="2" charset="0"/>
              </a:rPr>
              <a:t>e</a:t>
            </a:r>
            <a:r>
              <a:rPr lang="de-DE" sz="12000" dirty="0">
                <a:latin typeface="Grundschrift" pitchFamily="2" charset="0"/>
              </a:rPr>
              <a:t>r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0A3CEAEC-41FF-7747-E4EF-DAFCF5FD91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27377" y="4432156"/>
            <a:ext cx="798560" cy="104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1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4" grpId="0"/>
      <p:bldP spid="2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1080307" y="2254493"/>
            <a:ext cx="2795020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 err="1">
                <a:highlight>
                  <a:srgbClr val="FFFF00"/>
                </a:highlight>
                <a:latin typeface="Grundschrift" pitchFamily="2" charset="0"/>
              </a:rPr>
              <a:t>Eu</a:t>
            </a:r>
            <a:endParaRPr lang="de-DE" sz="12000" dirty="0">
              <a:highlight>
                <a:srgbClr val="FFFF00"/>
              </a:highlight>
              <a:latin typeface="Grundschrift" pitchFamily="2" charset="0"/>
            </a:endParaRP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84D2253C-0CC3-B76E-DEB3-85AB612F8214}"/>
              </a:ext>
            </a:extLst>
          </p:cNvPr>
          <p:cNvSpPr txBox="1">
            <a:spLocks/>
          </p:cNvSpPr>
          <p:nvPr/>
        </p:nvSpPr>
        <p:spPr>
          <a:xfrm>
            <a:off x="3990991" y="2254493"/>
            <a:ext cx="3313749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 err="1">
                <a:latin typeface="Grundschrift" pitchFamily="2" charset="0"/>
              </a:rPr>
              <a:t>r</a:t>
            </a:r>
            <a:r>
              <a:rPr lang="de-DE" sz="12000" dirty="0" err="1">
                <a:highlight>
                  <a:srgbClr val="FFFF00"/>
                </a:highlight>
                <a:latin typeface="Grundschrift" pitchFamily="2" charset="0"/>
              </a:rPr>
              <a:t>o</a:t>
            </a:r>
            <a:endParaRPr lang="de-DE" sz="12000" dirty="0">
              <a:highlight>
                <a:srgbClr val="FFFF00"/>
              </a:highlight>
              <a:latin typeface="Grundschrift" pitchFamily="2" charset="0"/>
            </a:endParaRP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0A3CEAEC-41FF-7747-E4EF-DAFCF5FD91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006498" y="4162861"/>
            <a:ext cx="1482363" cy="156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4" grpId="0"/>
      <p:bldP spid="2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C632759-8FD4-80AD-7319-44928C93BFD2}"/>
              </a:ext>
            </a:extLst>
          </p:cNvPr>
          <p:cNvSpPr txBox="1"/>
          <p:nvPr/>
        </p:nvSpPr>
        <p:spPr>
          <a:xfrm>
            <a:off x="4004440" y="449400"/>
            <a:ext cx="33826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>
                <a:latin typeface="Grundschrift" pitchFamily="2" charset="0"/>
              </a:rPr>
              <a:t>Schreibe</a:t>
            </a:r>
          </a:p>
          <a:p>
            <a:r>
              <a:rPr lang="de-DE" sz="6000" dirty="0">
                <a:latin typeface="Grundschrift" pitchFamily="2" charset="0"/>
              </a:rPr>
              <a:t>und male!</a:t>
            </a:r>
          </a:p>
        </p:txBody>
      </p:sp>
      <p:sp>
        <p:nvSpPr>
          <p:cNvPr id="4" name="Ovale Legende 3">
            <a:extLst>
              <a:ext uri="{FF2B5EF4-FFF2-40B4-BE49-F238E27FC236}">
                <a16:creationId xmlns:a16="http://schemas.microsoft.com/office/drawing/2014/main" id="{3794F9C5-8161-48B8-998B-BC9835233175}"/>
              </a:ext>
            </a:extLst>
          </p:cNvPr>
          <p:cNvSpPr/>
          <p:nvPr/>
        </p:nvSpPr>
        <p:spPr>
          <a:xfrm>
            <a:off x="3383976" y="314038"/>
            <a:ext cx="4319749" cy="2209717"/>
          </a:xfrm>
          <a:prstGeom prst="wedgeEllipseCallout">
            <a:avLst>
              <a:gd name="adj1" fmla="val -57675"/>
              <a:gd name="adj2" fmla="val 38771"/>
            </a:avLst>
          </a:prstGeom>
          <a:solidFill>
            <a:srgbClr val="B4C7E7">
              <a:alpha val="50196"/>
            </a:srgbClr>
          </a:solidFill>
          <a:ln>
            <a:solidFill>
              <a:srgbClr val="8FAADC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3D3D434-CD1E-3128-5FE0-B50D9FB5C2FF}"/>
              </a:ext>
            </a:extLst>
          </p:cNvPr>
          <p:cNvSpPr txBox="1"/>
          <p:nvPr/>
        </p:nvSpPr>
        <p:spPr>
          <a:xfrm>
            <a:off x="3782977" y="2803577"/>
            <a:ext cx="207941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latin typeface="Grundschrift" pitchFamily="2" charset="0"/>
              </a:rPr>
              <a:t>Feuerwehr</a:t>
            </a:r>
          </a:p>
          <a:p>
            <a:r>
              <a:rPr lang="de-DE" sz="3600" dirty="0">
                <a:latin typeface="Grundschrift" pitchFamily="2" charset="0"/>
              </a:rPr>
              <a:t>Euro</a:t>
            </a:r>
          </a:p>
          <a:p>
            <a:r>
              <a:rPr lang="de-DE" sz="3600" dirty="0">
                <a:latin typeface="Grundschrift" pitchFamily="2" charset="0"/>
              </a:rPr>
              <a:t>Feuer</a:t>
            </a:r>
          </a:p>
          <a:p>
            <a:r>
              <a:rPr lang="de-DE" sz="3600" dirty="0">
                <a:latin typeface="Grundschrift" pitchFamily="2" charset="0"/>
              </a:rPr>
              <a:t>Flugzeug</a:t>
            </a:r>
          </a:p>
          <a:p>
            <a:r>
              <a:rPr lang="de-DE" sz="3600" dirty="0">
                <a:latin typeface="Grundschrift" pitchFamily="2" charset="0"/>
              </a:rPr>
              <a:t>Eule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3D5765D-53CF-D408-4899-52A8C906D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921" y="1702457"/>
            <a:ext cx="877903" cy="172654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F35DE93-0199-112D-354F-AA49D3FBD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913" y="4551256"/>
            <a:ext cx="1384738" cy="144809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043616B-A8E6-41EF-95A4-34442B129D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5719" y="4374058"/>
            <a:ext cx="1976985" cy="126487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924968E-F794-114F-3C32-154EF2E919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671" y="2785186"/>
            <a:ext cx="1102920" cy="144955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82135DE-D691-E521-0ED1-118BA053AC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1869" y="2388392"/>
            <a:ext cx="1680341" cy="132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16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D1D7C2-5C1E-3A49-9150-2BE8A9B93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C81F3E-92E7-D4FD-C64E-CA7EEC8F7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800" b="1" u="sng" dirty="0">
                <a:latin typeface="Grundschrift" pitchFamily="2" charset="0"/>
              </a:rPr>
              <a:t>Quellenverzeichnis</a:t>
            </a:r>
          </a:p>
          <a:p>
            <a:pPr marL="0" indent="0">
              <a:buNone/>
            </a:pPr>
            <a:r>
              <a:rPr lang="de-DE" sz="3600" dirty="0">
                <a:latin typeface="Grundschrift" pitchFamily="2" charset="0"/>
              </a:rPr>
              <a:t>Schrift: </a:t>
            </a:r>
            <a:r>
              <a:rPr lang="de-DE" sz="2800" i="1" dirty="0">
                <a:latin typeface="Grundschrift" pitchFamily="2" charset="0"/>
              </a:rPr>
              <a:t>Grundschrift </a:t>
            </a:r>
            <a:r>
              <a:rPr lang="de-DE" sz="2800" i="1" dirty="0" err="1">
                <a:latin typeface="Grundschrift" pitchFamily="2" charset="0"/>
              </a:rPr>
              <a:t>by</a:t>
            </a:r>
            <a:r>
              <a:rPr lang="de-DE" sz="2800" i="1" dirty="0">
                <a:latin typeface="Grundschrift" pitchFamily="2" charset="0"/>
              </a:rPr>
              <a:t> Christian </a:t>
            </a:r>
            <a:r>
              <a:rPr lang="de-DE" sz="2800" i="1" dirty="0" err="1">
                <a:latin typeface="Grundschrift" pitchFamily="2" charset="0"/>
              </a:rPr>
              <a:t>Urff</a:t>
            </a:r>
            <a:r>
              <a:rPr lang="de-DE" sz="2800" i="1" dirty="0">
                <a:latin typeface="Grundschrift" pitchFamily="2" charset="0"/>
              </a:rPr>
              <a:t> </a:t>
            </a:r>
            <a:r>
              <a:rPr lang="de-DE" sz="2800" dirty="0">
                <a:latin typeface="Grundschrift" pitchFamily="2" charset="0"/>
                <a:hlinkClick r:id="rId2"/>
              </a:rPr>
              <a:t>https://fontlibrary.org/de/font/grundschrift</a:t>
            </a:r>
            <a:r>
              <a:rPr lang="de-DE" sz="2800" dirty="0">
                <a:latin typeface="Grundschrift" pitchFamily="2" charset="0"/>
              </a:rPr>
              <a:t>.       </a:t>
            </a:r>
            <a:r>
              <a:rPr lang="de-DE" sz="2800" dirty="0">
                <a:latin typeface="Grundschrift" pitchFamily="2" charset="0"/>
                <a:hlinkClick r:id="rId3"/>
              </a:rPr>
              <a:t>https://creativecommons.org/licenses/by/3.0/</a:t>
            </a:r>
            <a:endParaRPr lang="de-DE" sz="2800" u="none" strike="noStrike" dirty="0">
              <a:effectLst/>
              <a:latin typeface="Grundschrift" pitchFamily="2" charset="0"/>
            </a:endParaRPr>
          </a:p>
          <a:p>
            <a:pPr marL="0" indent="0">
              <a:buNone/>
            </a:pPr>
            <a:r>
              <a:rPr lang="de-DE" sz="2800" dirty="0">
                <a:latin typeface="Grundschrift" pitchFamily="2" charset="0"/>
              </a:rPr>
              <a:t>Alle Abbildungen: Eva </a:t>
            </a:r>
            <a:r>
              <a:rPr lang="de-DE" sz="2800" dirty="0" err="1">
                <a:latin typeface="Grundschrift" pitchFamily="2" charset="0"/>
              </a:rPr>
              <a:t>verfuchst</a:t>
            </a:r>
            <a:r>
              <a:rPr lang="de-DE" sz="2800" dirty="0">
                <a:latin typeface="Grundschrift" pitchFamily="2" charset="0"/>
              </a:rPr>
              <a:t> </a:t>
            </a:r>
            <a:r>
              <a:rPr lang="de-DE" sz="2000" dirty="0">
                <a:latin typeface="Grundschrift" pitchFamily="2" charset="0"/>
              </a:rPr>
              <a:t>(</a:t>
            </a:r>
            <a:r>
              <a:rPr lang="de-DE" sz="2000" dirty="0">
                <a:latin typeface="Grundschrift" pitchFamily="2" charset="0"/>
                <a:hlinkClick r:id="rId4"/>
              </a:rPr>
              <a:t>eduki: https://eduki.com/de/autor/410446/verfuchst</a:t>
            </a:r>
            <a:r>
              <a:rPr lang="de-DE" sz="2000" dirty="0">
                <a:latin typeface="Grundschrift" pitchFamily="2" charset="0"/>
              </a:rPr>
              <a:t>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869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1080307" y="2254493"/>
            <a:ext cx="2795020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Fl</a:t>
            </a:r>
            <a:r>
              <a:rPr lang="de-DE" sz="12000" dirty="0">
                <a:highlight>
                  <a:srgbClr val="FFFF00"/>
                </a:highlight>
                <a:latin typeface="Grundschrift" pitchFamily="2" charset="0"/>
              </a:rPr>
              <a:t>u</a:t>
            </a:r>
            <a:r>
              <a:rPr lang="de-DE" sz="12000" dirty="0">
                <a:latin typeface="Grundschrift" pitchFamily="2" charset="0"/>
              </a:rPr>
              <a:t>g</a:t>
            </a: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84D2253C-0CC3-B76E-DEB3-85AB612F8214}"/>
              </a:ext>
            </a:extLst>
          </p:cNvPr>
          <p:cNvSpPr txBox="1">
            <a:spLocks/>
          </p:cNvSpPr>
          <p:nvPr/>
        </p:nvSpPr>
        <p:spPr>
          <a:xfrm>
            <a:off x="4465877" y="2254493"/>
            <a:ext cx="3416882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z</a:t>
            </a:r>
            <a:r>
              <a:rPr lang="de-DE" sz="12000" dirty="0">
                <a:highlight>
                  <a:srgbClr val="FFFF00"/>
                </a:highlight>
                <a:latin typeface="Grundschrift" pitchFamily="2" charset="0"/>
              </a:rPr>
              <a:t>eu</a:t>
            </a:r>
            <a:r>
              <a:rPr lang="de-DE" sz="12000" dirty="0">
                <a:latin typeface="Grundschrift" pitchFamily="2" charset="0"/>
              </a:rPr>
              <a:t>g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0A3CEAEC-41FF-7747-E4EF-DAFCF5FD91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55166" y="4162861"/>
            <a:ext cx="1985027" cy="156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06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/>
      <p:bldP spid="19" grpId="2"/>
      <p:bldP spid="24" grpId="0"/>
      <p:bldP spid="2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1080307" y="2254493"/>
            <a:ext cx="2795020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 err="1">
                <a:latin typeface="Grundschrift" pitchFamily="2" charset="0"/>
              </a:rPr>
              <a:t>F</a:t>
            </a:r>
            <a:r>
              <a:rPr lang="de-DE" sz="12000" dirty="0" err="1">
                <a:highlight>
                  <a:srgbClr val="FFFF00"/>
                </a:highlight>
                <a:latin typeface="Grundschrift" pitchFamily="2" charset="0"/>
              </a:rPr>
              <a:t>eu</a:t>
            </a:r>
            <a:endParaRPr lang="de-DE" sz="12000" dirty="0">
              <a:highlight>
                <a:srgbClr val="FFFF00"/>
              </a:highlight>
              <a:latin typeface="Grundschrift" pitchFamily="2" charset="0"/>
            </a:endParaRP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84D2253C-0CC3-B76E-DEB3-85AB612F8214}"/>
              </a:ext>
            </a:extLst>
          </p:cNvPr>
          <p:cNvSpPr txBox="1">
            <a:spLocks/>
          </p:cNvSpPr>
          <p:nvPr/>
        </p:nvSpPr>
        <p:spPr>
          <a:xfrm>
            <a:off x="3246677" y="2254493"/>
            <a:ext cx="2795020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highlight>
                  <a:srgbClr val="FFFF00"/>
                </a:highlight>
                <a:latin typeface="Grundschrift" pitchFamily="2" charset="0"/>
              </a:rPr>
              <a:t>e</a:t>
            </a:r>
            <a:r>
              <a:rPr lang="de-DE" sz="12000" dirty="0">
                <a:latin typeface="Grundschrift" pitchFamily="2" charset="0"/>
              </a:rPr>
              <a:t>r</a:t>
            </a:r>
          </a:p>
        </p:txBody>
      </p:sp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A90A1501-78EE-90B3-09BE-01184641384E}"/>
              </a:ext>
            </a:extLst>
          </p:cNvPr>
          <p:cNvSpPr txBox="1">
            <a:spLocks/>
          </p:cNvSpPr>
          <p:nvPr/>
        </p:nvSpPr>
        <p:spPr>
          <a:xfrm>
            <a:off x="5413047" y="2225613"/>
            <a:ext cx="3205436" cy="1563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w</a:t>
            </a:r>
            <a:r>
              <a:rPr lang="de-DE" sz="12000" dirty="0">
                <a:highlight>
                  <a:srgbClr val="FFFF00"/>
                </a:highlight>
                <a:latin typeface="Grundschrift" pitchFamily="2" charset="0"/>
              </a:rPr>
              <a:t>e</a:t>
            </a:r>
            <a:r>
              <a:rPr lang="de-DE" sz="12000" dirty="0">
                <a:latin typeface="Grundschrift" pitchFamily="2" charset="0"/>
              </a:rPr>
              <a:t>hr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0A3CEAEC-41FF-7747-E4EF-DAFCF5FD91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86358" y="4599621"/>
            <a:ext cx="1997249" cy="127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88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4" grpId="0"/>
      <p:bldP spid="24" grpId="1"/>
      <p:bldP spid="25" grpId="0"/>
      <p:bldP spid="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1080307" y="2254493"/>
            <a:ext cx="2795020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 err="1">
                <a:latin typeface="Grundschrift" pitchFamily="2" charset="0"/>
              </a:rPr>
              <a:t>F</a:t>
            </a:r>
            <a:r>
              <a:rPr lang="de-DE" sz="12000" dirty="0" err="1">
                <a:highlight>
                  <a:srgbClr val="FFFF00"/>
                </a:highlight>
                <a:latin typeface="Grundschrift" pitchFamily="2" charset="0"/>
              </a:rPr>
              <a:t>eu</a:t>
            </a:r>
            <a:endParaRPr lang="de-DE" sz="12000" dirty="0">
              <a:highlight>
                <a:srgbClr val="FFFF00"/>
              </a:highlight>
              <a:latin typeface="Grundschrift" pitchFamily="2" charset="0"/>
            </a:endParaRP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84D2253C-0CC3-B76E-DEB3-85AB612F8214}"/>
              </a:ext>
            </a:extLst>
          </p:cNvPr>
          <p:cNvSpPr txBox="1">
            <a:spLocks/>
          </p:cNvSpPr>
          <p:nvPr/>
        </p:nvSpPr>
        <p:spPr>
          <a:xfrm>
            <a:off x="3530456" y="2254492"/>
            <a:ext cx="2795020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highlight>
                  <a:srgbClr val="FFFF00"/>
                </a:highlight>
                <a:latin typeface="Grundschrift" pitchFamily="2" charset="0"/>
              </a:rPr>
              <a:t>e</a:t>
            </a:r>
            <a:r>
              <a:rPr lang="de-DE" sz="12000" dirty="0">
                <a:latin typeface="Grundschrift" pitchFamily="2" charset="0"/>
              </a:rPr>
              <a:t>r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0A3CEAEC-41FF-7747-E4EF-DAFCF5FD91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27377" y="4432156"/>
            <a:ext cx="798560" cy="104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04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4" grpId="0"/>
      <p:bldP spid="2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1080307" y="2254493"/>
            <a:ext cx="2795020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 err="1">
                <a:highlight>
                  <a:srgbClr val="FFFF00"/>
                </a:highlight>
                <a:latin typeface="Grundschrift" pitchFamily="2" charset="0"/>
              </a:rPr>
              <a:t>Eu</a:t>
            </a:r>
            <a:endParaRPr lang="de-DE" sz="12000" dirty="0">
              <a:highlight>
                <a:srgbClr val="FFFF00"/>
              </a:highlight>
              <a:latin typeface="Grundschrift" pitchFamily="2" charset="0"/>
            </a:endParaRP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84D2253C-0CC3-B76E-DEB3-85AB612F8214}"/>
              </a:ext>
            </a:extLst>
          </p:cNvPr>
          <p:cNvSpPr txBox="1">
            <a:spLocks/>
          </p:cNvSpPr>
          <p:nvPr/>
        </p:nvSpPr>
        <p:spPr>
          <a:xfrm>
            <a:off x="3530456" y="2254492"/>
            <a:ext cx="2795020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l</a:t>
            </a:r>
            <a:r>
              <a:rPr lang="de-DE" sz="12000" dirty="0">
                <a:highlight>
                  <a:srgbClr val="FFFF00"/>
                </a:highlight>
                <a:latin typeface="Grundschrift" pitchFamily="2" charset="0"/>
              </a:rPr>
              <a:t>e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0A3CEAEC-41FF-7747-E4EF-DAFCF5FD91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75327" y="4390114"/>
            <a:ext cx="923932" cy="179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4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4" grpId="0"/>
      <p:bldP spid="2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1080307" y="2254493"/>
            <a:ext cx="2795020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 err="1">
                <a:highlight>
                  <a:srgbClr val="FFFF00"/>
                </a:highlight>
                <a:latin typeface="Grundschrift" pitchFamily="2" charset="0"/>
              </a:rPr>
              <a:t>Eu</a:t>
            </a:r>
            <a:endParaRPr lang="de-DE" sz="12000" dirty="0">
              <a:highlight>
                <a:srgbClr val="FFFF00"/>
              </a:highlight>
              <a:latin typeface="Grundschrift" pitchFamily="2" charset="0"/>
            </a:endParaRP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84D2253C-0CC3-B76E-DEB3-85AB612F8214}"/>
              </a:ext>
            </a:extLst>
          </p:cNvPr>
          <p:cNvSpPr txBox="1">
            <a:spLocks/>
          </p:cNvSpPr>
          <p:nvPr/>
        </p:nvSpPr>
        <p:spPr>
          <a:xfrm>
            <a:off x="3990991" y="2254493"/>
            <a:ext cx="3313749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 err="1">
                <a:latin typeface="Grundschrift" pitchFamily="2" charset="0"/>
              </a:rPr>
              <a:t>r</a:t>
            </a:r>
            <a:r>
              <a:rPr lang="de-DE" sz="12000" dirty="0" err="1">
                <a:highlight>
                  <a:srgbClr val="FFFF00"/>
                </a:highlight>
                <a:latin typeface="Grundschrift" pitchFamily="2" charset="0"/>
              </a:rPr>
              <a:t>o</a:t>
            </a:r>
            <a:endParaRPr lang="de-DE" sz="12000" dirty="0">
              <a:highlight>
                <a:srgbClr val="FFFF00"/>
              </a:highlight>
              <a:latin typeface="Grundschrift" pitchFamily="2" charset="0"/>
            </a:endParaRP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0A3CEAEC-41FF-7747-E4EF-DAFCF5FD91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06498" y="4162861"/>
            <a:ext cx="1482363" cy="156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13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4" grpId="0"/>
      <p:bldP spid="2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1080307" y="2254493"/>
            <a:ext cx="2795020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 err="1">
                <a:highlight>
                  <a:srgbClr val="FFFF00"/>
                </a:highlight>
                <a:latin typeface="Grundschrift" pitchFamily="2" charset="0"/>
              </a:rPr>
              <a:t>Eu</a:t>
            </a:r>
            <a:endParaRPr lang="de-DE" sz="12000" dirty="0">
              <a:highlight>
                <a:srgbClr val="FFFF00"/>
              </a:highlight>
              <a:latin typeface="Grundschrift" pitchFamily="2" charset="0"/>
            </a:endParaRP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84D2253C-0CC3-B76E-DEB3-85AB612F8214}"/>
              </a:ext>
            </a:extLst>
          </p:cNvPr>
          <p:cNvSpPr txBox="1">
            <a:spLocks/>
          </p:cNvSpPr>
          <p:nvPr/>
        </p:nvSpPr>
        <p:spPr>
          <a:xfrm>
            <a:off x="3530456" y="2254492"/>
            <a:ext cx="2795020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l</a:t>
            </a:r>
            <a:r>
              <a:rPr lang="de-DE" sz="12000" dirty="0">
                <a:highlight>
                  <a:srgbClr val="FFFF00"/>
                </a:highlight>
                <a:latin typeface="Grundschrift" pitchFamily="2" charset="0"/>
              </a:rPr>
              <a:t>e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0A3CEAEC-41FF-7747-E4EF-DAFCF5FD91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75327" y="4390114"/>
            <a:ext cx="923932" cy="179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4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4" grpId="0"/>
      <p:bldP spid="2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1080307" y="2254493"/>
            <a:ext cx="2795020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Fl</a:t>
            </a:r>
            <a:r>
              <a:rPr lang="de-DE" sz="12000" dirty="0">
                <a:highlight>
                  <a:srgbClr val="FFFF00"/>
                </a:highlight>
                <a:latin typeface="Grundschrift" pitchFamily="2" charset="0"/>
              </a:rPr>
              <a:t>u</a:t>
            </a:r>
            <a:r>
              <a:rPr lang="de-DE" sz="12000" dirty="0">
                <a:latin typeface="Grundschrift" pitchFamily="2" charset="0"/>
              </a:rPr>
              <a:t>g</a:t>
            </a: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84D2253C-0CC3-B76E-DEB3-85AB612F8214}"/>
              </a:ext>
            </a:extLst>
          </p:cNvPr>
          <p:cNvSpPr txBox="1">
            <a:spLocks/>
          </p:cNvSpPr>
          <p:nvPr/>
        </p:nvSpPr>
        <p:spPr>
          <a:xfrm>
            <a:off x="4465877" y="2254493"/>
            <a:ext cx="3416882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z</a:t>
            </a:r>
            <a:r>
              <a:rPr lang="de-DE" sz="12000" dirty="0">
                <a:highlight>
                  <a:srgbClr val="FFFF00"/>
                </a:highlight>
                <a:latin typeface="Grundschrift" pitchFamily="2" charset="0"/>
              </a:rPr>
              <a:t>eu</a:t>
            </a:r>
            <a:r>
              <a:rPr lang="de-DE" sz="12000" dirty="0">
                <a:latin typeface="Grundschrift" pitchFamily="2" charset="0"/>
              </a:rPr>
              <a:t>g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0A3CEAEC-41FF-7747-E4EF-DAFCF5FD91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755166" y="4162861"/>
            <a:ext cx="1985027" cy="156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4" grpId="0"/>
      <p:bldP spid="2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1080307" y="2254493"/>
            <a:ext cx="2795020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 err="1">
                <a:latin typeface="Grundschrift" pitchFamily="2" charset="0"/>
              </a:rPr>
              <a:t>F</a:t>
            </a:r>
            <a:r>
              <a:rPr lang="de-DE" sz="12000" dirty="0" err="1">
                <a:highlight>
                  <a:srgbClr val="FFFF00"/>
                </a:highlight>
                <a:latin typeface="Grundschrift" pitchFamily="2" charset="0"/>
              </a:rPr>
              <a:t>eu</a:t>
            </a:r>
            <a:endParaRPr lang="de-DE" sz="12000" dirty="0">
              <a:highlight>
                <a:srgbClr val="FFFF00"/>
              </a:highlight>
              <a:latin typeface="Grundschrift" pitchFamily="2" charset="0"/>
            </a:endParaRP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84D2253C-0CC3-B76E-DEB3-85AB612F8214}"/>
              </a:ext>
            </a:extLst>
          </p:cNvPr>
          <p:cNvSpPr txBox="1">
            <a:spLocks/>
          </p:cNvSpPr>
          <p:nvPr/>
        </p:nvSpPr>
        <p:spPr>
          <a:xfrm>
            <a:off x="3246677" y="2254493"/>
            <a:ext cx="2795020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highlight>
                  <a:srgbClr val="FFFF00"/>
                </a:highlight>
                <a:latin typeface="Grundschrift" pitchFamily="2" charset="0"/>
              </a:rPr>
              <a:t>e</a:t>
            </a:r>
            <a:r>
              <a:rPr lang="de-DE" sz="12000" dirty="0">
                <a:latin typeface="Grundschrift" pitchFamily="2" charset="0"/>
              </a:rPr>
              <a:t>r</a:t>
            </a:r>
          </a:p>
        </p:txBody>
      </p:sp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A90A1501-78EE-90B3-09BE-01184641384E}"/>
              </a:ext>
            </a:extLst>
          </p:cNvPr>
          <p:cNvSpPr txBox="1">
            <a:spLocks/>
          </p:cNvSpPr>
          <p:nvPr/>
        </p:nvSpPr>
        <p:spPr>
          <a:xfrm>
            <a:off x="5413047" y="2225613"/>
            <a:ext cx="3205436" cy="1563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w</a:t>
            </a:r>
            <a:r>
              <a:rPr lang="de-DE" sz="12000" dirty="0">
                <a:highlight>
                  <a:srgbClr val="FFFF00"/>
                </a:highlight>
                <a:latin typeface="Grundschrift" pitchFamily="2" charset="0"/>
              </a:rPr>
              <a:t>e</a:t>
            </a:r>
            <a:r>
              <a:rPr lang="de-DE" sz="12000" dirty="0">
                <a:latin typeface="Grundschrift" pitchFamily="2" charset="0"/>
              </a:rPr>
              <a:t>hr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0A3CEAEC-41FF-7747-E4EF-DAFCF5FD91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86358" y="4599621"/>
            <a:ext cx="1997249" cy="127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4" grpId="0"/>
      <p:bldP spid="24" grpId="1"/>
      <p:bldP spid="25" grpId="0"/>
      <p:bldP spid="25" grpId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</Words>
  <Application>Microsoft Macintosh PowerPoint</Application>
  <PresentationFormat>Bildschirmpräsentation (4:3)</PresentationFormat>
  <Paragraphs>35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Calibri Light</vt:lpstr>
      <vt:lpstr>Grundschrift</vt:lpstr>
      <vt:lpstr>Arial</vt:lpstr>
      <vt:lpstr>Calibri</vt:lpstr>
      <vt:lpstr>Office</vt:lpstr>
      <vt:lpstr>Roboter lesen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Blitzlesen</dc:title>
  <dc:creator>Anna van der Meulen</dc:creator>
  <cp:lastModifiedBy>Anna van der Meulen</cp:lastModifiedBy>
  <cp:revision>23</cp:revision>
  <dcterms:created xsi:type="dcterms:W3CDTF">2023-02-10T17:22:41Z</dcterms:created>
  <dcterms:modified xsi:type="dcterms:W3CDTF">2023-04-10T10:41:15Z</dcterms:modified>
</cp:coreProperties>
</file>