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14" r:id="rId3"/>
    <p:sldId id="313" r:id="rId4"/>
    <p:sldId id="321" r:id="rId5"/>
    <p:sldId id="302" r:id="rId6"/>
    <p:sldId id="320" r:id="rId7"/>
    <p:sldId id="318" r:id="rId8"/>
    <p:sldId id="319" r:id="rId9"/>
    <p:sldId id="317" r:id="rId10"/>
    <p:sldId id="315" r:id="rId11"/>
    <p:sldId id="316" r:id="rId12"/>
    <p:sldId id="31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rundschrift" pitchFamily="2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7"/>
    <p:restoredTop sz="94629"/>
  </p:normalViewPr>
  <p:slideViewPr>
    <p:cSldViewPr snapToGrid="0">
      <p:cViewPr varScale="1">
        <p:scale>
          <a:sx n="90" d="100"/>
          <a:sy n="90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192B6-A9E1-6041-9E6E-B372B549B901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18EB-F9CE-044A-905B-5AF247CD06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25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18EB-F9CE-044A-905B-5AF247CD064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99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7113-D0F8-C745-8FF7-671FB9D79237}" type="datetimeFigureOut">
              <a:rPr lang="de-DE" smtClean="0"/>
              <a:t>13.05.23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sv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14F8-FC51-4092-34D5-B1ADA556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Blitzlesen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D5CB6F-9C3B-4769-3D8A-9430FEE94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Wörter mit Qu</a:t>
            </a:r>
          </a:p>
          <a:p>
            <a:r>
              <a:rPr lang="de-DE" dirty="0"/>
              <a:t>Max 10 Punkte</a:t>
            </a:r>
          </a:p>
        </p:txBody>
      </p:sp>
      <p:pic>
        <p:nvPicPr>
          <p:cNvPr id="5" name="Grafik 4" descr="Blitz Silhouette">
            <a:extLst>
              <a:ext uri="{FF2B5EF4-FFF2-40B4-BE49-F238E27FC236}">
                <a16:creationId xmlns:a16="http://schemas.microsoft.com/office/drawing/2014/main" id="{C97C26C7-20B1-6772-88BB-8D796AE5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30461">
            <a:off x="5649448" y="2522182"/>
            <a:ext cx="914400" cy="19755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52F272-97B4-5CB9-08EC-DD937477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200" y="2942858"/>
            <a:ext cx="1270000" cy="1219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CAC8DF-FA95-8D61-ADF0-BBEB7E7EE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0" y="1932841"/>
            <a:ext cx="1351298" cy="157712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F1F9F16-6498-0503-1650-116CFBF75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864" y="4838700"/>
            <a:ext cx="1812347" cy="10223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1257DFB-475D-F520-2928-E453DA645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760" y="497926"/>
            <a:ext cx="1541663" cy="128721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7FD3894-666E-5315-B65C-961654239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725" y="635493"/>
            <a:ext cx="2022475" cy="6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3" y="2590824"/>
            <a:ext cx="633699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erflöte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5503" y="2097745"/>
            <a:ext cx="5846849" cy="19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3" y="2590824"/>
            <a:ext cx="633699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artett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13536" y="763493"/>
            <a:ext cx="4377093" cy="36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7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6499580-6043-4EAD-9E3B-7B57577B1F9C}"/>
              </a:ext>
            </a:extLst>
          </p:cNvPr>
          <p:cNvSpPr txBox="1"/>
          <p:nvPr/>
        </p:nvSpPr>
        <p:spPr>
          <a:xfrm>
            <a:off x="811368" y="708337"/>
            <a:ext cx="641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Grundschrift" pitchFamily="2" charset="0"/>
              </a:rPr>
              <a:t>Quellen:</a:t>
            </a:r>
          </a:p>
          <a:p>
            <a:r>
              <a:rPr lang="de-DE" sz="1800" dirty="0">
                <a:effectLst/>
                <a:latin typeface="Grundschrift" pitchFamily="2" charset="0"/>
              </a:rPr>
              <a:t>Schrift: Grundschrift </a:t>
            </a:r>
            <a:r>
              <a:rPr lang="de-DE" sz="1800" dirty="0" err="1">
                <a:effectLst/>
                <a:latin typeface="Grundschrift" pitchFamily="2" charset="0"/>
              </a:rPr>
              <a:t>by</a:t>
            </a:r>
            <a:r>
              <a:rPr lang="de-DE" sz="1800" dirty="0">
                <a:effectLst/>
                <a:latin typeface="Grundschrift" pitchFamily="2" charset="0"/>
              </a:rPr>
              <a:t> Christian </a:t>
            </a:r>
            <a:r>
              <a:rPr lang="de-DE" sz="1800" dirty="0" err="1">
                <a:effectLst/>
                <a:latin typeface="Grundschrift" pitchFamily="2" charset="0"/>
              </a:rPr>
              <a:t>Urff</a:t>
            </a:r>
            <a:r>
              <a:rPr lang="de-DE" sz="1800" dirty="0">
                <a:effectLst/>
                <a:latin typeface="Grundschrift" pitchFamily="2" charset="0"/>
              </a:rPr>
              <a:t> 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https://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fontlibrary.org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/de/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font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grundschrift</a:t>
            </a:r>
            <a:r>
              <a:rPr lang="de-DE" sz="1800" dirty="0">
                <a:effectLst/>
                <a:latin typeface="Grundschrift" pitchFamily="2" charset="0"/>
              </a:rPr>
              <a:t>. 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https://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creativecommons.org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licenses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by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/3.0/ </a:t>
            </a:r>
            <a:endParaRPr lang="de-DE" dirty="0">
              <a:effectLst/>
            </a:endParaRPr>
          </a:p>
          <a:p>
            <a:r>
              <a:rPr lang="de-DE" sz="1800" dirty="0">
                <a:effectLst/>
                <a:latin typeface="Grundschrift" pitchFamily="2" charset="0"/>
              </a:rPr>
              <a:t>Alle Abbildungen: Eva </a:t>
            </a:r>
            <a:r>
              <a:rPr lang="de-DE" sz="1800" dirty="0" err="1">
                <a:effectLst/>
                <a:latin typeface="Grundschrift" pitchFamily="2" charset="0"/>
              </a:rPr>
              <a:t>verfuchst</a:t>
            </a:r>
            <a:r>
              <a:rPr lang="de-DE" sz="1800" dirty="0">
                <a:effectLst/>
                <a:latin typeface="Grundschrift" pitchFamily="2" charset="0"/>
              </a:rPr>
              <a:t> (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eduki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: https://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eduki.com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/de/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autor</a:t>
            </a:r>
            <a:r>
              <a:rPr lang="de-DE" sz="1800" dirty="0">
                <a:solidFill>
                  <a:srgbClr val="0260BF"/>
                </a:solidFill>
                <a:effectLst/>
                <a:latin typeface="Grundschrift" pitchFamily="2" charset="0"/>
              </a:rPr>
              <a:t>/410446/</a:t>
            </a:r>
            <a:r>
              <a:rPr lang="de-DE" sz="1800" dirty="0" err="1">
                <a:solidFill>
                  <a:srgbClr val="0260BF"/>
                </a:solidFill>
                <a:effectLst/>
                <a:latin typeface="Grundschrift" pitchFamily="2" charset="0"/>
              </a:rPr>
              <a:t>verfuchst</a:t>
            </a:r>
            <a:r>
              <a:rPr lang="de-DE" sz="1800" dirty="0">
                <a:effectLst/>
                <a:latin typeface="Grundschrift" pitchFamily="2" charset="0"/>
              </a:rPr>
              <a:t>)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77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3" y="2590824"/>
            <a:ext cx="5429295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adrat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89062" y="1249772"/>
            <a:ext cx="3259636" cy="31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alle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30663" y="1551450"/>
            <a:ext cx="2545311" cy="2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5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alm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58" y="1551450"/>
            <a:ext cx="3093682" cy="17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alm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58" y="1551450"/>
            <a:ext cx="3093682" cy="17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4" y="2590824"/>
            <a:ext cx="477432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alle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30663" y="1551450"/>
            <a:ext cx="2545311" cy="2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3" y="2590824"/>
            <a:ext cx="633699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erflöte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5503" y="2097745"/>
            <a:ext cx="5846849" cy="19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3" y="2590824"/>
            <a:ext cx="5429295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adrat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89062" y="1249772"/>
            <a:ext cx="3259636" cy="31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218413" y="2590824"/>
            <a:ext cx="633699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00FF00"/>
                </a:highlight>
                <a:latin typeface="Grundschrift" pitchFamily="2" charset="0"/>
              </a:rPr>
              <a:t>Qu</a:t>
            </a:r>
            <a:r>
              <a:rPr lang="de-DE" sz="12000" dirty="0">
                <a:latin typeface="Grundschrift" pitchFamily="2" charset="0"/>
              </a:rPr>
              <a:t>artett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272548-159E-6C40-5DA0-72CB78A9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13536" y="763493"/>
            <a:ext cx="4377093" cy="36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5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72</Words>
  <Application>Microsoft Macintosh PowerPoint</Application>
  <PresentationFormat>Bildschirmpräsentation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Calibri Light</vt:lpstr>
      <vt:lpstr>Grundschrift</vt:lpstr>
      <vt:lpstr>Arial</vt:lpstr>
      <vt:lpstr>Calibri</vt:lpstr>
      <vt:lpstr>Office</vt:lpstr>
      <vt:lpstr>Blitzlesen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Blitzlesen</dc:title>
  <dc:creator>Anna van der Meulen</dc:creator>
  <cp:lastModifiedBy>Anna van der Meulen</cp:lastModifiedBy>
  <cp:revision>22</cp:revision>
  <dcterms:created xsi:type="dcterms:W3CDTF">2023-02-10T17:22:41Z</dcterms:created>
  <dcterms:modified xsi:type="dcterms:W3CDTF">2023-05-13T14:47:33Z</dcterms:modified>
</cp:coreProperties>
</file>